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6" r:id="rId3"/>
    <p:sldId id="406" r:id="rId4"/>
    <p:sldId id="408" r:id="rId5"/>
    <p:sldId id="411" r:id="rId6"/>
    <p:sldId id="421" r:id="rId7"/>
    <p:sldId id="410" r:id="rId8"/>
    <p:sldId id="413" r:id="rId9"/>
    <p:sldId id="417" r:id="rId10"/>
    <p:sldId id="424" r:id="rId11"/>
    <p:sldId id="420" r:id="rId12"/>
    <p:sldId id="423" r:id="rId13"/>
    <p:sldId id="425" r:id="rId14"/>
    <p:sldId id="422" r:id="rId15"/>
    <p:sldId id="262" r:id="rId16"/>
    <p:sldId id="426" r:id="rId17"/>
    <p:sldId id="401" r:id="rId18"/>
  </p:sldIdLst>
  <p:sldSz cx="9144000" cy="6858000" type="screen4x3"/>
  <p:notesSz cx="6724650" cy="987425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6600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0" autoAdjust="0"/>
    <p:restoredTop sz="91600" autoAdjust="0"/>
  </p:normalViewPr>
  <p:slideViewPr>
    <p:cSldViewPr>
      <p:cViewPr varScale="1">
        <p:scale>
          <a:sx n="64" d="100"/>
          <a:sy n="64" d="100"/>
        </p:scale>
        <p:origin x="1740"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015" cy="493713"/>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3809079" y="0"/>
            <a:ext cx="2914015" cy="493713"/>
          </a:xfrm>
          <a:prstGeom prst="rect">
            <a:avLst/>
          </a:prstGeom>
        </p:spPr>
        <p:txBody>
          <a:bodyPr vert="horz" lIns="96661" tIns="48331" rIns="96661" bIns="48331" rtlCol="0"/>
          <a:lstStyle>
            <a:lvl1pPr algn="r">
              <a:defRPr sz="1300"/>
            </a:lvl1pPr>
          </a:lstStyle>
          <a:p>
            <a:fld id="{B8A96662-3C10-4557-8751-A40BAE266E1D}" type="datetimeFigureOut">
              <a:rPr lang="en-US" smtClean="0"/>
              <a:t>10/16/2015</a:t>
            </a:fld>
            <a:endParaRPr lang="en-US"/>
          </a:p>
        </p:txBody>
      </p:sp>
      <p:sp>
        <p:nvSpPr>
          <p:cNvPr id="4" name="Slide Image Placeholder 3"/>
          <p:cNvSpPr>
            <a:spLocks noGrp="1" noRot="1" noChangeAspect="1"/>
          </p:cNvSpPr>
          <p:nvPr>
            <p:ph type="sldImg" idx="2"/>
          </p:nvPr>
        </p:nvSpPr>
        <p:spPr>
          <a:xfrm>
            <a:off x="895350" y="741363"/>
            <a:ext cx="4933950" cy="37020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672465" y="4690269"/>
            <a:ext cx="5379720" cy="444341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8824"/>
            <a:ext cx="2914015" cy="493713"/>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3809079" y="9378824"/>
            <a:ext cx="2914015" cy="493713"/>
          </a:xfrm>
          <a:prstGeom prst="rect">
            <a:avLst/>
          </a:prstGeom>
        </p:spPr>
        <p:txBody>
          <a:bodyPr vert="horz" lIns="96661" tIns="48331" rIns="96661" bIns="48331" rtlCol="0" anchor="b"/>
          <a:lstStyle>
            <a:lvl1pPr algn="r">
              <a:defRPr sz="1300"/>
            </a:lvl1pPr>
          </a:lstStyle>
          <a:p>
            <a:fld id="{91C351EE-2C63-41E9-AD47-DD5AFED1FB6E}" type="slidenum">
              <a:rPr lang="en-US" smtClean="0"/>
              <a:t>‹#›</a:t>
            </a:fld>
            <a:endParaRPr lang="en-US"/>
          </a:p>
        </p:txBody>
      </p:sp>
    </p:spTree>
    <p:extLst>
      <p:ext uri="{BB962C8B-B14F-4D97-AF65-F5344CB8AC3E}">
        <p14:creationId xmlns:p14="http://schemas.microsoft.com/office/powerpoint/2010/main" val="4275120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300" b="1" i="1" dirty="0"/>
          </a:p>
        </p:txBody>
      </p:sp>
      <p:sp>
        <p:nvSpPr>
          <p:cNvPr id="4" name="Slide Number Placeholder 3"/>
          <p:cNvSpPr>
            <a:spLocks noGrp="1"/>
          </p:cNvSpPr>
          <p:nvPr>
            <p:ph type="sldNum" sz="quarter" idx="10"/>
          </p:nvPr>
        </p:nvSpPr>
        <p:spPr/>
        <p:txBody>
          <a:bodyPr/>
          <a:lstStyle/>
          <a:p>
            <a:fld id="{91C351EE-2C63-41E9-AD47-DD5AFED1FB6E}" type="slidenum">
              <a:rPr lang="en-US" smtClean="0"/>
              <a:t>1</a:t>
            </a:fld>
            <a:endParaRPr lang="en-US"/>
          </a:p>
        </p:txBody>
      </p:sp>
    </p:spTree>
    <p:extLst>
      <p:ext uri="{BB962C8B-B14F-4D97-AF65-F5344CB8AC3E}">
        <p14:creationId xmlns:p14="http://schemas.microsoft.com/office/powerpoint/2010/main" val="4044731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351EE-2C63-41E9-AD47-DD5AFED1FB6E}" type="slidenum">
              <a:rPr lang="en-US" smtClean="0"/>
              <a:t>10</a:t>
            </a:fld>
            <a:endParaRPr lang="en-US"/>
          </a:p>
        </p:txBody>
      </p:sp>
    </p:spTree>
    <p:extLst>
      <p:ext uri="{BB962C8B-B14F-4D97-AF65-F5344CB8AC3E}">
        <p14:creationId xmlns:p14="http://schemas.microsoft.com/office/powerpoint/2010/main" val="1693093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351EE-2C63-41E9-AD47-DD5AFED1FB6E}" type="slidenum">
              <a:rPr lang="en-US" smtClean="0"/>
              <a:t>11</a:t>
            </a:fld>
            <a:endParaRPr lang="en-US"/>
          </a:p>
        </p:txBody>
      </p:sp>
    </p:spTree>
    <p:extLst>
      <p:ext uri="{BB962C8B-B14F-4D97-AF65-F5344CB8AC3E}">
        <p14:creationId xmlns:p14="http://schemas.microsoft.com/office/powerpoint/2010/main" val="3448926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351EE-2C63-41E9-AD47-DD5AFED1FB6E}" type="slidenum">
              <a:rPr lang="en-US" smtClean="0"/>
              <a:t>12</a:t>
            </a:fld>
            <a:endParaRPr lang="en-US"/>
          </a:p>
        </p:txBody>
      </p:sp>
    </p:spTree>
    <p:extLst>
      <p:ext uri="{BB962C8B-B14F-4D97-AF65-F5344CB8AC3E}">
        <p14:creationId xmlns:p14="http://schemas.microsoft.com/office/powerpoint/2010/main" val="1011165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351EE-2C63-41E9-AD47-DD5AFED1FB6E}" type="slidenum">
              <a:rPr lang="en-US" smtClean="0"/>
              <a:t>13</a:t>
            </a:fld>
            <a:endParaRPr lang="en-US"/>
          </a:p>
        </p:txBody>
      </p:sp>
    </p:spTree>
    <p:extLst>
      <p:ext uri="{BB962C8B-B14F-4D97-AF65-F5344CB8AC3E}">
        <p14:creationId xmlns:p14="http://schemas.microsoft.com/office/powerpoint/2010/main" val="1850894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1C351EE-2C63-41E9-AD47-DD5AFED1FB6E}" type="slidenum">
              <a:rPr lang="en-US" smtClean="0"/>
              <a:t>14</a:t>
            </a:fld>
            <a:endParaRPr lang="en-US"/>
          </a:p>
        </p:txBody>
      </p:sp>
    </p:spTree>
    <p:extLst>
      <p:ext uri="{BB962C8B-B14F-4D97-AF65-F5344CB8AC3E}">
        <p14:creationId xmlns:p14="http://schemas.microsoft.com/office/powerpoint/2010/main" val="4037204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351EE-2C63-41E9-AD47-DD5AFED1FB6E}" type="slidenum">
              <a:rPr lang="en-US" smtClean="0"/>
              <a:t>15</a:t>
            </a:fld>
            <a:endParaRPr lang="en-US"/>
          </a:p>
        </p:txBody>
      </p:sp>
    </p:spTree>
    <p:extLst>
      <p:ext uri="{BB962C8B-B14F-4D97-AF65-F5344CB8AC3E}">
        <p14:creationId xmlns:p14="http://schemas.microsoft.com/office/powerpoint/2010/main" val="3527643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413" lvl="1" indent="-60413" defTabSz="483306">
              <a:spcBef>
                <a:spcPts val="634"/>
              </a:spcBef>
              <a:defRPr/>
            </a:pPr>
            <a:endParaRPr lang="en-US" sz="1200" dirty="0" smtClean="0">
              <a:solidFill>
                <a:schemeClr val="bg1"/>
              </a:solidFill>
              <a:cs typeface="Gill Sans MT"/>
            </a:endParaRPr>
          </a:p>
        </p:txBody>
      </p:sp>
      <p:sp>
        <p:nvSpPr>
          <p:cNvPr id="4" name="Slide Number Placeholder 3"/>
          <p:cNvSpPr>
            <a:spLocks noGrp="1"/>
          </p:cNvSpPr>
          <p:nvPr>
            <p:ph type="sldNum" sz="quarter" idx="10"/>
          </p:nvPr>
        </p:nvSpPr>
        <p:spPr/>
        <p:txBody>
          <a:bodyPr/>
          <a:lstStyle/>
          <a:p>
            <a:fld id="{A2840319-8488-4EEB-9ABF-5D91E1ABE483}" type="slidenum">
              <a:rPr lang="en-US" smtClean="0"/>
              <a:t>16</a:t>
            </a:fld>
            <a:endParaRPr lang="en-US"/>
          </a:p>
        </p:txBody>
      </p:sp>
    </p:spTree>
    <p:extLst>
      <p:ext uri="{BB962C8B-B14F-4D97-AF65-F5344CB8AC3E}">
        <p14:creationId xmlns:p14="http://schemas.microsoft.com/office/powerpoint/2010/main" val="3866523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840319-8488-4EEB-9ABF-5D91E1ABE483}" type="slidenum">
              <a:rPr lang="en-US" smtClean="0"/>
              <a:t>17</a:t>
            </a:fld>
            <a:endParaRPr lang="en-US"/>
          </a:p>
        </p:txBody>
      </p:sp>
    </p:spTree>
    <p:extLst>
      <p:ext uri="{BB962C8B-B14F-4D97-AF65-F5344CB8AC3E}">
        <p14:creationId xmlns:p14="http://schemas.microsoft.com/office/powerpoint/2010/main" val="3588503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a:solidFill>
                <a:srgbClr val="0B5ED7"/>
              </a:solidFill>
              <a:latin typeface="+mj-lt"/>
              <a:cs typeface="Calibri"/>
            </a:endParaRPr>
          </a:p>
        </p:txBody>
      </p:sp>
      <p:sp>
        <p:nvSpPr>
          <p:cNvPr id="4" name="Slide Number Placeholder 3"/>
          <p:cNvSpPr>
            <a:spLocks noGrp="1"/>
          </p:cNvSpPr>
          <p:nvPr>
            <p:ph type="sldNum" sz="quarter" idx="10"/>
          </p:nvPr>
        </p:nvSpPr>
        <p:spPr/>
        <p:txBody>
          <a:bodyPr/>
          <a:lstStyle/>
          <a:p>
            <a:fld id="{2765D9D4-0AA8-E64E-BB26-11A74078894D}" type="slidenum">
              <a:rPr lang="en-US" smtClean="0"/>
              <a:t>2</a:t>
            </a:fld>
            <a:endParaRPr lang="en-US"/>
          </a:p>
        </p:txBody>
      </p:sp>
    </p:spTree>
    <p:extLst>
      <p:ext uri="{BB962C8B-B14F-4D97-AF65-F5344CB8AC3E}">
        <p14:creationId xmlns:p14="http://schemas.microsoft.com/office/powerpoint/2010/main" val="1903249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smtClean="0">
              <a:solidFill>
                <a:schemeClr val="bg1"/>
              </a:solidFill>
            </a:endParaRPr>
          </a:p>
        </p:txBody>
      </p:sp>
      <p:sp>
        <p:nvSpPr>
          <p:cNvPr id="4" name="Slide Number Placeholder 3"/>
          <p:cNvSpPr>
            <a:spLocks noGrp="1"/>
          </p:cNvSpPr>
          <p:nvPr>
            <p:ph type="sldNum" sz="quarter" idx="10"/>
          </p:nvPr>
        </p:nvSpPr>
        <p:spPr/>
        <p:txBody>
          <a:bodyPr/>
          <a:lstStyle/>
          <a:p>
            <a:fld id="{A2840319-8488-4EEB-9ABF-5D91E1ABE483}" type="slidenum">
              <a:rPr lang="en-US" smtClean="0"/>
              <a:t>3</a:t>
            </a:fld>
            <a:endParaRPr lang="en-US"/>
          </a:p>
        </p:txBody>
      </p:sp>
    </p:spTree>
    <p:extLst>
      <p:ext uri="{BB962C8B-B14F-4D97-AF65-F5344CB8AC3E}">
        <p14:creationId xmlns:p14="http://schemas.microsoft.com/office/powerpoint/2010/main" val="3809129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840319-8488-4EEB-9ABF-5D91E1ABE483}" type="slidenum">
              <a:rPr lang="en-US" smtClean="0"/>
              <a:t>4</a:t>
            </a:fld>
            <a:endParaRPr lang="en-US"/>
          </a:p>
        </p:txBody>
      </p:sp>
    </p:spTree>
    <p:extLst>
      <p:ext uri="{BB962C8B-B14F-4D97-AF65-F5344CB8AC3E}">
        <p14:creationId xmlns:p14="http://schemas.microsoft.com/office/powerpoint/2010/main" val="729638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p:txBody>
      </p:sp>
      <p:sp>
        <p:nvSpPr>
          <p:cNvPr id="4" name="Slide Number Placeholder 3"/>
          <p:cNvSpPr>
            <a:spLocks noGrp="1"/>
          </p:cNvSpPr>
          <p:nvPr>
            <p:ph type="sldNum" sz="quarter" idx="10"/>
          </p:nvPr>
        </p:nvSpPr>
        <p:spPr/>
        <p:txBody>
          <a:bodyPr/>
          <a:lstStyle/>
          <a:p>
            <a:fld id="{A2840319-8488-4EEB-9ABF-5D91E1ABE483}" type="slidenum">
              <a:rPr lang="en-US" smtClean="0"/>
              <a:t>5</a:t>
            </a:fld>
            <a:endParaRPr lang="en-US"/>
          </a:p>
        </p:txBody>
      </p:sp>
    </p:spTree>
    <p:extLst>
      <p:ext uri="{BB962C8B-B14F-4D97-AF65-F5344CB8AC3E}">
        <p14:creationId xmlns:p14="http://schemas.microsoft.com/office/powerpoint/2010/main" val="3668737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351EE-2C63-41E9-AD47-DD5AFED1FB6E}" type="slidenum">
              <a:rPr lang="en-US" smtClean="0"/>
              <a:t>6</a:t>
            </a:fld>
            <a:endParaRPr lang="en-US"/>
          </a:p>
        </p:txBody>
      </p:sp>
    </p:spTree>
    <p:extLst>
      <p:ext uri="{BB962C8B-B14F-4D97-AF65-F5344CB8AC3E}">
        <p14:creationId xmlns:p14="http://schemas.microsoft.com/office/powerpoint/2010/main" val="3700228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E" b="1" dirty="0" smtClean="0"/>
              <a:t>Customer need</a:t>
            </a:r>
            <a:endParaRPr lang="en-US" dirty="0" smtClean="0"/>
          </a:p>
          <a:p>
            <a:pPr algn="just"/>
            <a:r>
              <a:rPr lang="en-US" dirty="0" smtClean="0"/>
              <a:t>No less than one-third of all road lighting worldwide still uses lighting technology dating back to the 1960s. </a:t>
            </a:r>
            <a:r>
              <a:rPr lang="en-GB" dirty="0" smtClean="0"/>
              <a:t>Simply switching to LED lighting can reduce energy consumption by 40% on average, but when combined with sensors, controls and software, a connected street lighting system can realize energy savings of up to 70%.</a:t>
            </a:r>
            <a:endParaRPr lang="en-US" dirty="0" smtClean="0"/>
          </a:p>
          <a:p>
            <a:pPr algn="just"/>
            <a:endParaRPr lang="en-US" dirty="0" smtClean="0"/>
          </a:p>
          <a:p>
            <a:pPr algn="just"/>
            <a:r>
              <a:rPr lang="en-US" dirty="0" smtClean="0"/>
              <a:t>City authorities want city lighting that is dynamic, and cost- and energy-efficient. However, there are many barriers to sanctioning a widespread overhaul of their lighting infrastructure, not least high up-front costs. </a:t>
            </a:r>
          </a:p>
          <a:p>
            <a:pPr algn="just"/>
            <a:endParaRPr lang="en-IE" b="1" dirty="0" smtClean="0"/>
          </a:p>
          <a:p>
            <a:pPr algn="just"/>
            <a:r>
              <a:rPr lang="en-IE" b="1" dirty="0" smtClean="0"/>
              <a:t>Solution</a:t>
            </a:r>
            <a:endParaRPr lang="en-US" dirty="0" smtClean="0"/>
          </a:p>
          <a:p>
            <a:pPr algn="just"/>
            <a:r>
              <a:rPr lang="en-US" dirty="0" smtClean="0"/>
              <a:t>Philips is driving the lighting industry’s transition toward energy-efficient lighting. Significant savings are possible simply by switching to energy-efficient lighting technologies such as LED. Philips CityTouch allows city authorities to manage all the lighting systems for an entire city from a single, intuitive online user interface. It provides easy, streamlined maintenance and oversight, with real-time status reports for each individual light point. Moreover, it is possible to dim light points outside of peak hours, detect failures and provide smart lighting workflow support.</a:t>
            </a:r>
          </a:p>
          <a:p>
            <a:pPr algn="just"/>
            <a:endParaRPr lang="en-US" dirty="0" smtClean="0"/>
          </a:p>
          <a:p>
            <a:pPr algn="just"/>
            <a:r>
              <a:rPr lang="en-US" dirty="0" smtClean="0"/>
              <a:t>LED street lighting also enables Philips to provide ‘lighting as a service’ (</a:t>
            </a:r>
            <a:r>
              <a:rPr lang="en-US" dirty="0" err="1" smtClean="0"/>
              <a:t>LaaS</a:t>
            </a:r>
            <a:r>
              <a:rPr lang="en-US" dirty="0" smtClean="0"/>
              <a:t>). This helps cities to overcome the problem of up-front costs of overhauling their lighting infrastructure, as Philips can help finance the capital investment in new lighting infrastructure which is paid for by the city over time out of energy savings made possible by the LED technology. </a:t>
            </a:r>
          </a:p>
          <a:p>
            <a:pPr algn="just"/>
            <a:endParaRPr lang="en-US" dirty="0" smtClean="0"/>
          </a:p>
          <a:p>
            <a:pPr algn="just"/>
            <a:r>
              <a:rPr lang="en-US" dirty="0" smtClean="0"/>
              <a:t>Looking to the future, the digital nature of  Philips CityTouch combined with LED lighting means that it could be connected to pole-mounted digital sensors and cameras that could provide all manner of services  (</a:t>
            </a:r>
            <a:r>
              <a:rPr lang="en-US" dirty="0" err="1" smtClean="0"/>
              <a:t>e.g</a:t>
            </a:r>
            <a:r>
              <a:rPr lang="en-US" dirty="0" smtClean="0"/>
              <a:t> traffic, safety, security, air quality).</a:t>
            </a:r>
          </a:p>
          <a:p>
            <a:pPr algn="just"/>
            <a:endParaRPr lang="en-IE" b="1" dirty="0" smtClean="0"/>
          </a:p>
          <a:p>
            <a:pPr algn="just"/>
            <a:r>
              <a:rPr lang="en-IE" b="1" dirty="0" smtClean="0"/>
              <a:t>Results / Impact</a:t>
            </a:r>
            <a:endParaRPr lang="en-US" dirty="0" smtClean="0"/>
          </a:p>
          <a:p>
            <a:pPr algn="just"/>
            <a:r>
              <a:rPr lang="en-US" dirty="0" smtClean="0"/>
              <a:t>The Philips CityTouch system enables a city mayor to have a visual overview of the entire street lighting inventory and enables city authorities to make informed decisions and better plan luminaire upgrades</a:t>
            </a:r>
          </a:p>
          <a:p>
            <a:pPr algn="just"/>
            <a:endParaRPr lang="en-US" dirty="0" smtClean="0"/>
          </a:p>
          <a:p>
            <a:pPr algn="just"/>
            <a:r>
              <a:rPr lang="en-US" dirty="0" smtClean="0"/>
              <a:t>The innovation in the new luminaires removes the need for a local control system and uses GPRS technology to directly connect each luminaire – the hardware – to the Philips City Touch back-end – the software. This reduces costs by removing the need for installing additional hardware. It also dramatically cuts down the commissioning time of every luminaire by directly and automatically connecting every single street light to CityTouch. </a:t>
            </a:r>
          </a:p>
          <a:p>
            <a:pPr algn="just"/>
            <a:endParaRPr lang="en-IE" b="1" dirty="0" smtClean="0"/>
          </a:p>
          <a:p>
            <a:pPr algn="just"/>
            <a:r>
              <a:rPr lang="en-IE" b="1" dirty="0" smtClean="0"/>
              <a:t>The future </a:t>
            </a:r>
            <a:endParaRPr lang="en-US" dirty="0" smtClean="0"/>
          </a:p>
          <a:p>
            <a:pPr algn="just"/>
            <a:r>
              <a:rPr lang="en-US" dirty="0" smtClean="0"/>
              <a:t>Since launching the system in 2012, Philips has completed 262 projects in 31 countries </a:t>
            </a:r>
            <a:r>
              <a:rPr lang="en-US" dirty="0" smtClean="0">
                <a:solidFill>
                  <a:srgbClr val="FF0000"/>
                </a:solidFill>
              </a:rPr>
              <a:t>and has plans to launch in North America towards the end of the year</a:t>
            </a:r>
            <a:r>
              <a:rPr lang="en-US" dirty="0" smtClean="0"/>
              <a:t>.</a:t>
            </a:r>
          </a:p>
          <a:p>
            <a:pPr algn="just"/>
            <a:endParaRPr lang="en-US" dirty="0" smtClean="0"/>
          </a:p>
          <a:p>
            <a:pPr algn="just"/>
            <a:r>
              <a:rPr lang="en-IE" dirty="0" smtClean="0"/>
              <a:t>Philips </a:t>
            </a:r>
            <a:r>
              <a:rPr lang="en-US" dirty="0" smtClean="0"/>
              <a:t>imagines a future where connected light carries even more information, offering new possibilities and allowing customers to connect all manner of data to provide a full picture of their city. Lighting is not only for illumination, it is truly a service. This is the internet of things. This is the future. </a:t>
            </a:r>
          </a:p>
          <a:p>
            <a:pPr algn="just"/>
            <a:endParaRPr lang="en-US" dirty="0" smtClean="0"/>
          </a:p>
          <a:p>
            <a:pPr algn="just"/>
            <a:r>
              <a:rPr lang="en-US" b="1" dirty="0" smtClean="0"/>
              <a:t>In summary</a:t>
            </a:r>
          </a:p>
          <a:p>
            <a:pPr marL="171450" lvl="0" indent="-171450">
              <a:buFont typeface="Arial" panose="020B0604020202020204" pitchFamily="34" charset="0"/>
              <a:buChar char="•"/>
            </a:pPr>
            <a:r>
              <a:rPr lang="en-US" b="1" dirty="0" smtClean="0"/>
              <a:t>Energy efficiency</a:t>
            </a:r>
          </a:p>
          <a:p>
            <a:pPr marL="216000" lvl="1" indent="0">
              <a:buNone/>
            </a:pPr>
            <a:r>
              <a:rPr lang="en-US" dirty="0" smtClean="0"/>
              <a:t>Philips City Touch with LED delivers </a:t>
            </a:r>
            <a:r>
              <a:rPr lang="en-US" b="1" dirty="0" smtClean="0"/>
              <a:t>70% energy savings </a:t>
            </a:r>
            <a:r>
              <a:rPr lang="en-US" dirty="0" smtClean="0"/>
              <a:t>over conventional lighting</a:t>
            </a:r>
          </a:p>
          <a:p>
            <a:endParaRPr lang="en-US" dirty="0" smtClean="0"/>
          </a:p>
          <a:p>
            <a:pPr marL="171450" lvl="0" indent="-171450">
              <a:buFont typeface="Arial" panose="020B0604020202020204" pitchFamily="34" charset="0"/>
              <a:buChar char="•"/>
            </a:pPr>
            <a:r>
              <a:rPr lang="en-US" b="1" dirty="0" smtClean="0"/>
              <a:t>Operating costs</a:t>
            </a:r>
          </a:p>
          <a:p>
            <a:pPr marL="216000" lvl="1" indent="0">
              <a:buNone/>
            </a:pPr>
            <a:r>
              <a:rPr lang="en-US" dirty="0" smtClean="0"/>
              <a:t>Reduced </a:t>
            </a:r>
            <a:r>
              <a:rPr lang="en-US" b="1" dirty="0" smtClean="0"/>
              <a:t>maintenance costs by 20% </a:t>
            </a:r>
            <a:r>
              <a:rPr lang="en-US" dirty="0" smtClean="0"/>
              <a:t>and </a:t>
            </a:r>
            <a:r>
              <a:rPr lang="en-US" b="1" dirty="0" smtClean="0"/>
              <a:t>commissioning time from 8 months to 1 day </a:t>
            </a:r>
            <a:r>
              <a:rPr lang="en-US" dirty="0" smtClean="0"/>
              <a:t>with plug-and-play Philips CityTouch-ready fixtures </a:t>
            </a:r>
          </a:p>
          <a:p>
            <a:endParaRPr lang="en-US" dirty="0" smtClean="0"/>
          </a:p>
          <a:p>
            <a:pPr marL="171450" lvl="0" indent="-171450">
              <a:buFont typeface="Arial" panose="020B0604020202020204" pitchFamily="34" charset="0"/>
              <a:buChar char="•"/>
            </a:pPr>
            <a:r>
              <a:rPr lang="en-US" b="1" dirty="0" smtClean="0"/>
              <a:t>Safety</a:t>
            </a:r>
          </a:p>
          <a:p>
            <a:pPr marL="216000" lvl="1" indent="0">
              <a:buNone/>
            </a:pPr>
            <a:r>
              <a:rPr lang="en-US" dirty="0" smtClean="0"/>
              <a:t>Citizens reported improved visibility and </a:t>
            </a:r>
            <a:r>
              <a:rPr lang="en-US" b="1" dirty="0" smtClean="0"/>
              <a:t>feeling safer </a:t>
            </a:r>
            <a:r>
              <a:rPr lang="en-US" dirty="0" smtClean="0"/>
              <a:t>with LED lighting</a:t>
            </a:r>
            <a:endParaRPr lang="en-GB" dirty="0" smtClean="0"/>
          </a:p>
        </p:txBody>
      </p:sp>
      <p:sp>
        <p:nvSpPr>
          <p:cNvPr id="4" name="Slide Number Placeholder 3"/>
          <p:cNvSpPr>
            <a:spLocks noGrp="1"/>
          </p:cNvSpPr>
          <p:nvPr>
            <p:ph type="sldNum" sz="quarter" idx="10"/>
          </p:nvPr>
        </p:nvSpPr>
        <p:spPr/>
        <p:txBody>
          <a:bodyPr/>
          <a:lstStyle/>
          <a:p>
            <a:fld id="{A2840319-8488-4EEB-9ABF-5D91E1ABE483}" type="slidenum">
              <a:rPr lang="en-US" smtClean="0"/>
              <a:t>7</a:t>
            </a:fld>
            <a:endParaRPr lang="en-US"/>
          </a:p>
        </p:txBody>
      </p:sp>
    </p:spTree>
    <p:extLst>
      <p:ext uri="{BB962C8B-B14F-4D97-AF65-F5344CB8AC3E}">
        <p14:creationId xmlns:p14="http://schemas.microsoft.com/office/powerpoint/2010/main" val="1790337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lvl="1" indent="0">
              <a:buNone/>
            </a:pPr>
            <a:endParaRPr lang="en-GB" b="1" dirty="0" smtClean="0"/>
          </a:p>
          <a:p>
            <a:endParaRPr lang="en-US" dirty="0"/>
          </a:p>
        </p:txBody>
      </p:sp>
      <p:sp>
        <p:nvSpPr>
          <p:cNvPr id="4" name="Slide Number Placeholder 3"/>
          <p:cNvSpPr>
            <a:spLocks noGrp="1"/>
          </p:cNvSpPr>
          <p:nvPr>
            <p:ph type="sldNum" sz="quarter" idx="10"/>
          </p:nvPr>
        </p:nvSpPr>
        <p:spPr/>
        <p:txBody>
          <a:bodyPr/>
          <a:lstStyle/>
          <a:p>
            <a:fld id="{A2840319-8488-4EEB-9ABF-5D91E1ABE483}" type="slidenum">
              <a:rPr lang="en-US" smtClean="0"/>
              <a:t>8</a:t>
            </a:fld>
            <a:endParaRPr lang="en-US"/>
          </a:p>
        </p:txBody>
      </p:sp>
    </p:spTree>
    <p:extLst>
      <p:ext uri="{BB962C8B-B14F-4D97-AF65-F5344CB8AC3E}">
        <p14:creationId xmlns:p14="http://schemas.microsoft.com/office/powerpoint/2010/main" val="1563611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rgbClr val="004562"/>
              </a:solidFill>
              <a:latin typeface="+mn-lt"/>
              <a:ea typeface="+mn-ea"/>
              <a:cs typeface="+mn-cs"/>
            </a:endParaRPr>
          </a:p>
        </p:txBody>
      </p:sp>
      <p:sp>
        <p:nvSpPr>
          <p:cNvPr id="4" name="Slide Number Placeholder 3"/>
          <p:cNvSpPr>
            <a:spLocks noGrp="1"/>
          </p:cNvSpPr>
          <p:nvPr>
            <p:ph type="sldNum" sz="quarter" idx="10"/>
          </p:nvPr>
        </p:nvSpPr>
        <p:spPr/>
        <p:txBody>
          <a:bodyPr/>
          <a:lstStyle/>
          <a:p>
            <a:fld id="{A2840319-8488-4EEB-9ABF-5D91E1ABE483}" type="slidenum">
              <a:rPr lang="en-US" smtClean="0"/>
              <a:t>9</a:t>
            </a:fld>
            <a:endParaRPr lang="en-US"/>
          </a:p>
        </p:txBody>
      </p:sp>
    </p:spTree>
    <p:extLst>
      <p:ext uri="{BB962C8B-B14F-4D97-AF65-F5344CB8AC3E}">
        <p14:creationId xmlns:p14="http://schemas.microsoft.com/office/powerpoint/2010/main" val="3789749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emf"/><Relationship Id="rId4"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4"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4"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 Id="rId4"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tags" Target="../tags/tag55.xml"/><Relationship Id="rId4" Type="http://schemas.openxmlformats.org/officeDocument/2006/relationships/image" Target="../media/image2.emf"/></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2.emf"/><Relationship Id="rId4" Type="http://schemas.openxmlformats.org/officeDocument/2006/relationships/image" Target="../media/image5.jp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1.xml"/><Relationship Id="rId1" Type="http://schemas.openxmlformats.org/officeDocument/2006/relationships/tags" Target="../tags/tag60.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1.xml"/><Relationship Id="rId1" Type="http://schemas.openxmlformats.org/officeDocument/2006/relationships/tags" Target="../tags/tag6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62.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image" Target="../media/image2.emf"/></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image" Target="../media/image2.emf"/></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7.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8.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9.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0.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emf"/><Relationship Id="rId4" Type="http://schemas.openxmlformats.org/officeDocument/2006/relationships/image" Target="../media/image6.jpg"/></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1.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3.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4.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image" Target="../media/image11.emf"/></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78.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79.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2.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80.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8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82.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image 1">
    <p:spTree>
      <p:nvGrpSpPr>
        <p:cNvPr id="1" name=""/>
        <p:cNvGrpSpPr/>
        <p:nvPr/>
      </p:nvGrpSpPr>
      <p:grpSpPr>
        <a:xfrm>
          <a:off x="0" y="0"/>
          <a:ext cx="0" cy="0"/>
          <a:chOff x="0" y="0"/>
          <a:chExt cx="0" cy="0"/>
        </a:xfrm>
      </p:grpSpPr>
      <p:sp>
        <p:nvSpPr>
          <p:cNvPr id="9" name="Rectangle 8"/>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to </a:t>
            </a:r>
            <a:r>
              <a:rPr lang="de-DE" dirty="0" err="1" smtClean="0"/>
              <a:t>add</a:t>
            </a:r>
            <a:r>
              <a:rPr lang="de-DE" dirty="0" smtClean="0"/>
              <a:t> title</a:t>
            </a:r>
          </a:p>
        </p:txBody>
      </p:sp>
      <p:pic>
        <p:nvPicPr>
          <p:cNvPr id="8" name="Picture 7"/>
          <p:cNvPicPr>
            <a:picLocks/>
          </p:cNvPicPr>
          <p:nvPr userDrawn="1">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Text Placeholder 3"/>
          <p:cNvSpPr>
            <a:spLocks noGrp="1"/>
          </p:cNvSpPr>
          <p:nvPr>
            <p:ph type="body" sz="quarter" idx="11" hasCustomPrompt="1"/>
          </p:nvPr>
        </p:nvSpPr>
        <p:spPr>
          <a:xfrm>
            <a:off x="828000" y="4608000"/>
            <a:ext cx="4320000" cy="252000"/>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smtClean="0"/>
              <a:t>_</a:t>
            </a:r>
            <a:r>
              <a:rPr lang="de-DE" dirty="0" err="1" smtClean="0"/>
              <a:t>Author</a:t>
            </a:r>
            <a:endParaRPr lang="de-DE" dirty="0"/>
          </a:p>
        </p:txBody>
      </p:sp>
      <p:sp>
        <p:nvSpPr>
          <p:cNvPr id="16" name="Text Placeholder 3"/>
          <p:cNvSpPr>
            <a:spLocks noGrp="1"/>
          </p:cNvSpPr>
          <p:nvPr>
            <p:ph type="body" sz="quarter" idx="12" hasCustomPrompt="1"/>
          </p:nvPr>
        </p:nvSpPr>
        <p:spPr>
          <a:xfrm>
            <a:off x="828000" y="4878000"/>
            <a:ext cx="4320000" cy="252000"/>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smtClean="0"/>
              <a:t>_Sector</a:t>
            </a:r>
            <a:endParaRPr lang="de-DE" dirty="0"/>
          </a:p>
        </p:txBody>
      </p:sp>
      <p:sp>
        <p:nvSpPr>
          <p:cNvPr id="18" name="Text Placeholder 3"/>
          <p:cNvSpPr>
            <a:spLocks noGrp="1"/>
          </p:cNvSpPr>
          <p:nvPr>
            <p:ph type="body" sz="quarter" idx="13" hasCustomPrompt="1"/>
          </p:nvPr>
        </p:nvSpPr>
        <p:spPr>
          <a:xfrm>
            <a:off x="828000" y="5148000"/>
            <a:ext cx="4320000" cy="25200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smtClean="0"/>
              <a:t>_</a:t>
            </a:r>
            <a:r>
              <a:rPr lang="en-US" sz="1600" dirty="0" smtClean="0">
                <a:solidFill>
                  <a:srgbClr val="FFFFFF"/>
                </a:solidFill>
                <a:latin typeface="+mn-lt"/>
              </a:rPr>
              <a:t>November 01, 2013</a:t>
            </a:r>
          </a:p>
          <a:p>
            <a:pPr lvl="0"/>
            <a:endParaRPr lang="de-DE" dirty="0"/>
          </a:p>
        </p:txBody>
      </p:sp>
      <p:pic>
        <p:nvPicPr>
          <p:cNvPr id="10" name="Picture 9"/>
          <p:cNvPicPr>
            <a:picLocks noChangeAspect="1"/>
          </p:cNvPicPr>
          <p:nvPr userDrawn="1"/>
        </p:nvPicPr>
        <p:blipFill>
          <a:blip r:embed="rId6"/>
          <a:stretch>
            <a:fillRect/>
          </a:stretch>
        </p:blipFill>
        <p:spPr>
          <a:xfrm>
            <a:off x="827584" y="6399593"/>
            <a:ext cx="1728192" cy="269767"/>
          </a:xfrm>
          <a:prstGeom prst="rect">
            <a:avLst/>
          </a:prstGeom>
        </p:spPr>
      </p:pic>
    </p:spTree>
    <p:extLst>
      <p:ext uri="{BB962C8B-B14F-4D97-AF65-F5344CB8AC3E}">
        <p14:creationId xmlns:p14="http://schemas.microsoft.com/office/powerpoint/2010/main" val="5042919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9"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5B8F22"/>
              </a:gs>
              <a:gs pos="0">
                <a:srgbClr val="5B8F22"/>
              </a:gs>
              <a:gs pos="100000">
                <a:srgbClr val="A4B507"/>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to </a:t>
            </a:r>
            <a:r>
              <a:rPr lang="de-DE" dirty="0" err="1" smtClean="0"/>
              <a:t>add</a:t>
            </a:r>
            <a:r>
              <a:rPr lang="de-DE" dirty="0" smtClean="0"/>
              <a:t> title</a:t>
            </a:r>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07504" y="6237312"/>
            <a:ext cx="576064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 Placeholder 3"/>
          <p:cNvSpPr>
            <a:spLocks noGrp="1"/>
          </p:cNvSpPr>
          <p:nvPr>
            <p:ph type="body" sz="quarter" idx="11" hasCustomPrompt="1"/>
          </p:nvPr>
        </p:nvSpPr>
        <p:spPr>
          <a:xfrm>
            <a:off x="828000" y="4608000"/>
            <a:ext cx="4320000" cy="252000"/>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smtClean="0"/>
              <a:t>_</a:t>
            </a:r>
            <a:r>
              <a:rPr lang="de-DE" dirty="0" err="1" smtClean="0"/>
              <a:t>Author</a:t>
            </a:r>
            <a:endParaRPr lang="de-DE" dirty="0"/>
          </a:p>
        </p:txBody>
      </p:sp>
      <p:sp>
        <p:nvSpPr>
          <p:cNvPr id="16" name="Text Placeholder 3"/>
          <p:cNvSpPr>
            <a:spLocks noGrp="1"/>
          </p:cNvSpPr>
          <p:nvPr>
            <p:ph type="body" sz="quarter" idx="12" hasCustomPrompt="1"/>
          </p:nvPr>
        </p:nvSpPr>
        <p:spPr>
          <a:xfrm>
            <a:off x="828000" y="4878000"/>
            <a:ext cx="4320000" cy="252000"/>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smtClean="0"/>
              <a:t>_Sector</a:t>
            </a:r>
            <a:endParaRPr lang="de-DE" dirty="0"/>
          </a:p>
        </p:txBody>
      </p:sp>
      <p:sp>
        <p:nvSpPr>
          <p:cNvPr id="18" name="Text Placeholder 3"/>
          <p:cNvSpPr>
            <a:spLocks noGrp="1"/>
          </p:cNvSpPr>
          <p:nvPr>
            <p:ph type="body" sz="quarter" idx="13" hasCustomPrompt="1"/>
          </p:nvPr>
        </p:nvSpPr>
        <p:spPr>
          <a:xfrm>
            <a:off x="828000" y="5148000"/>
            <a:ext cx="4320000" cy="25200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smtClean="0"/>
              <a:t>_</a:t>
            </a:r>
            <a:r>
              <a:rPr lang="en-US" sz="1600" dirty="0" smtClean="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154245458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dark red">
    <p:spTree>
      <p:nvGrpSpPr>
        <p:cNvPr id="1" name=""/>
        <p:cNvGrpSpPr/>
        <p:nvPr/>
      </p:nvGrpSpPr>
      <p:grpSpPr>
        <a:xfrm>
          <a:off x="0" y="0"/>
          <a:ext cx="0" cy="0"/>
          <a:chOff x="0" y="0"/>
          <a:chExt cx="0" cy="0"/>
        </a:xfrm>
      </p:grpSpPr>
      <p:sp>
        <p:nvSpPr>
          <p:cNvPr id="10" name="Rectangle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96172E"/>
              </a:gs>
              <a:gs pos="100000">
                <a:srgbClr val="CD202C"/>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to </a:t>
            </a:r>
            <a:r>
              <a:rPr lang="de-DE" dirty="0" err="1" smtClean="0"/>
              <a:t>add</a:t>
            </a:r>
            <a:r>
              <a:rPr lang="de-DE" dirty="0" smtClean="0"/>
              <a:t> title</a:t>
            </a:r>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07504" y="6237312"/>
            <a:ext cx="576064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 Placeholder 3"/>
          <p:cNvSpPr>
            <a:spLocks noGrp="1"/>
          </p:cNvSpPr>
          <p:nvPr>
            <p:ph type="body" sz="quarter" idx="11" hasCustomPrompt="1"/>
          </p:nvPr>
        </p:nvSpPr>
        <p:spPr>
          <a:xfrm>
            <a:off x="828000" y="4608000"/>
            <a:ext cx="4320000" cy="252000"/>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smtClean="0"/>
              <a:t>_</a:t>
            </a:r>
            <a:r>
              <a:rPr lang="de-DE" dirty="0" err="1" smtClean="0"/>
              <a:t>Author</a:t>
            </a:r>
            <a:endParaRPr lang="de-DE" dirty="0"/>
          </a:p>
        </p:txBody>
      </p:sp>
      <p:sp>
        <p:nvSpPr>
          <p:cNvPr id="16" name="Text Placeholder 3"/>
          <p:cNvSpPr>
            <a:spLocks noGrp="1"/>
          </p:cNvSpPr>
          <p:nvPr>
            <p:ph type="body" sz="quarter" idx="12" hasCustomPrompt="1"/>
          </p:nvPr>
        </p:nvSpPr>
        <p:spPr>
          <a:xfrm>
            <a:off x="828000" y="4878000"/>
            <a:ext cx="4320000" cy="252000"/>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smtClean="0"/>
              <a:t>_Sector</a:t>
            </a:r>
            <a:endParaRPr lang="de-DE" dirty="0"/>
          </a:p>
        </p:txBody>
      </p:sp>
      <p:sp>
        <p:nvSpPr>
          <p:cNvPr id="18" name="Text Placeholder 3"/>
          <p:cNvSpPr>
            <a:spLocks noGrp="1"/>
          </p:cNvSpPr>
          <p:nvPr>
            <p:ph type="body" sz="quarter" idx="13" hasCustomPrompt="1"/>
          </p:nvPr>
        </p:nvSpPr>
        <p:spPr>
          <a:xfrm>
            <a:off x="828000" y="5148000"/>
            <a:ext cx="4320000" cy="25200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smtClean="0"/>
              <a:t>_</a:t>
            </a:r>
            <a:r>
              <a:rPr lang="en-US" sz="1600" dirty="0" smtClean="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6781549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sp>
        <p:nvSpPr>
          <p:cNvPr id="10"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CD202C"/>
              </a:gs>
              <a:gs pos="0">
                <a:srgbClr val="CD202C"/>
              </a:gs>
              <a:gs pos="100000">
                <a:srgbClr val="EA8291"/>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to </a:t>
            </a:r>
            <a:r>
              <a:rPr lang="de-DE" dirty="0" err="1" smtClean="0"/>
              <a:t>add</a:t>
            </a:r>
            <a:r>
              <a:rPr lang="de-DE" dirty="0" smtClean="0"/>
              <a:t> title</a:t>
            </a:r>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07504" y="6237312"/>
            <a:ext cx="576064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 Placeholder 3"/>
          <p:cNvSpPr>
            <a:spLocks noGrp="1"/>
          </p:cNvSpPr>
          <p:nvPr>
            <p:ph type="body" sz="quarter" idx="11" hasCustomPrompt="1"/>
          </p:nvPr>
        </p:nvSpPr>
        <p:spPr>
          <a:xfrm>
            <a:off x="828000" y="4608000"/>
            <a:ext cx="4320000" cy="252000"/>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smtClean="0"/>
              <a:t>_</a:t>
            </a:r>
            <a:r>
              <a:rPr lang="de-DE" dirty="0" err="1" smtClean="0"/>
              <a:t>Author</a:t>
            </a:r>
            <a:endParaRPr lang="de-DE" dirty="0"/>
          </a:p>
        </p:txBody>
      </p:sp>
      <p:sp>
        <p:nvSpPr>
          <p:cNvPr id="16" name="Text Placeholder 3"/>
          <p:cNvSpPr>
            <a:spLocks noGrp="1"/>
          </p:cNvSpPr>
          <p:nvPr>
            <p:ph type="body" sz="quarter" idx="12" hasCustomPrompt="1"/>
          </p:nvPr>
        </p:nvSpPr>
        <p:spPr>
          <a:xfrm>
            <a:off x="828000" y="4878000"/>
            <a:ext cx="4320000" cy="252000"/>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smtClean="0"/>
              <a:t>_Sector</a:t>
            </a:r>
            <a:endParaRPr lang="de-DE" dirty="0"/>
          </a:p>
        </p:txBody>
      </p:sp>
      <p:sp>
        <p:nvSpPr>
          <p:cNvPr id="18" name="Text Placeholder 3"/>
          <p:cNvSpPr>
            <a:spLocks noGrp="1"/>
          </p:cNvSpPr>
          <p:nvPr>
            <p:ph type="body" sz="quarter" idx="13" hasCustomPrompt="1"/>
          </p:nvPr>
        </p:nvSpPr>
        <p:spPr>
          <a:xfrm>
            <a:off x="828000" y="5148000"/>
            <a:ext cx="4320000" cy="25200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smtClean="0"/>
              <a:t>_</a:t>
            </a:r>
            <a:r>
              <a:rPr lang="en-US" sz="1600" dirty="0" smtClean="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197864373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dark purple">
    <p:spTree>
      <p:nvGrpSpPr>
        <p:cNvPr id="1" name=""/>
        <p:cNvGrpSpPr/>
        <p:nvPr/>
      </p:nvGrpSpPr>
      <p:grpSpPr>
        <a:xfrm>
          <a:off x="0" y="0"/>
          <a:ext cx="0" cy="0"/>
          <a:chOff x="0" y="0"/>
          <a:chExt cx="0" cy="0"/>
        </a:xfrm>
      </p:grpSpPr>
      <p:sp>
        <p:nvSpPr>
          <p:cNvPr id="10"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631D76"/>
              </a:gs>
              <a:gs pos="100000">
                <a:srgbClr val="7D0063"/>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to </a:t>
            </a:r>
            <a:r>
              <a:rPr lang="de-DE" dirty="0" err="1" smtClean="0"/>
              <a:t>add</a:t>
            </a:r>
            <a:r>
              <a:rPr lang="de-DE" dirty="0" smtClean="0"/>
              <a:t> title</a:t>
            </a:r>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07504" y="6237312"/>
            <a:ext cx="576064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 Placeholder 3"/>
          <p:cNvSpPr>
            <a:spLocks noGrp="1"/>
          </p:cNvSpPr>
          <p:nvPr>
            <p:ph type="body" sz="quarter" idx="11" hasCustomPrompt="1"/>
          </p:nvPr>
        </p:nvSpPr>
        <p:spPr>
          <a:xfrm>
            <a:off x="828000" y="4608000"/>
            <a:ext cx="4320000" cy="252000"/>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smtClean="0"/>
              <a:t>_</a:t>
            </a:r>
            <a:r>
              <a:rPr lang="de-DE" dirty="0" err="1" smtClean="0"/>
              <a:t>Author</a:t>
            </a:r>
            <a:endParaRPr lang="de-DE" dirty="0"/>
          </a:p>
        </p:txBody>
      </p:sp>
      <p:sp>
        <p:nvSpPr>
          <p:cNvPr id="16" name="Text Placeholder 3"/>
          <p:cNvSpPr>
            <a:spLocks noGrp="1"/>
          </p:cNvSpPr>
          <p:nvPr>
            <p:ph type="body" sz="quarter" idx="12" hasCustomPrompt="1"/>
          </p:nvPr>
        </p:nvSpPr>
        <p:spPr>
          <a:xfrm>
            <a:off x="828000" y="4878000"/>
            <a:ext cx="4320000" cy="252000"/>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smtClean="0"/>
              <a:t>_Sector</a:t>
            </a:r>
            <a:endParaRPr lang="de-DE" dirty="0"/>
          </a:p>
        </p:txBody>
      </p:sp>
      <p:sp>
        <p:nvSpPr>
          <p:cNvPr id="18" name="Text Placeholder 3"/>
          <p:cNvSpPr>
            <a:spLocks noGrp="1"/>
          </p:cNvSpPr>
          <p:nvPr>
            <p:ph type="body" sz="quarter" idx="13" hasCustomPrompt="1"/>
          </p:nvPr>
        </p:nvSpPr>
        <p:spPr>
          <a:xfrm>
            <a:off x="828000" y="5148000"/>
            <a:ext cx="4320000" cy="25200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smtClean="0"/>
              <a:t>_</a:t>
            </a:r>
            <a:r>
              <a:rPr lang="en-US" sz="1600" dirty="0" smtClean="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164660293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9"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7D0063"/>
              </a:gs>
              <a:gs pos="0">
                <a:srgbClr val="7D0063"/>
              </a:gs>
              <a:gs pos="100000">
                <a:srgbClr val="A873A9"/>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to </a:t>
            </a:r>
            <a:r>
              <a:rPr lang="de-DE" dirty="0" err="1" smtClean="0"/>
              <a:t>add</a:t>
            </a:r>
            <a:r>
              <a:rPr lang="de-DE" dirty="0" smtClean="0"/>
              <a:t> title</a:t>
            </a:r>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07504" y="6237312"/>
            <a:ext cx="576064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 Placeholder 3"/>
          <p:cNvSpPr>
            <a:spLocks noGrp="1"/>
          </p:cNvSpPr>
          <p:nvPr>
            <p:ph type="body" sz="quarter" idx="11" hasCustomPrompt="1"/>
          </p:nvPr>
        </p:nvSpPr>
        <p:spPr>
          <a:xfrm>
            <a:off x="828000" y="4608000"/>
            <a:ext cx="4320000" cy="252000"/>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smtClean="0"/>
              <a:t>_</a:t>
            </a:r>
            <a:r>
              <a:rPr lang="de-DE" dirty="0" err="1" smtClean="0"/>
              <a:t>Author</a:t>
            </a:r>
            <a:endParaRPr lang="de-DE" dirty="0"/>
          </a:p>
        </p:txBody>
      </p:sp>
      <p:sp>
        <p:nvSpPr>
          <p:cNvPr id="16" name="Text Placeholder 3"/>
          <p:cNvSpPr>
            <a:spLocks noGrp="1"/>
          </p:cNvSpPr>
          <p:nvPr>
            <p:ph type="body" sz="quarter" idx="12" hasCustomPrompt="1"/>
          </p:nvPr>
        </p:nvSpPr>
        <p:spPr>
          <a:xfrm>
            <a:off x="828000" y="4878000"/>
            <a:ext cx="4320000" cy="252000"/>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smtClean="0"/>
              <a:t>_Sector</a:t>
            </a:r>
            <a:endParaRPr lang="de-DE" dirty="0"/>
          </a:p>
        </p:txBody>
      </p:sp>
      <p:sp>
        <p:nvSpPr>
          <p:cNvPr id="18" name="Text Placeholder 3"/>
          <p:cNvSpPr>
            <a:spLocks noGrp="1"/>
          </p:cNvSpPr>
          <p:nvPr>
            <p:ph type="body" sz="quarter" idx="13" hasCustomPrompt="1"/>
          </p:nvPr>
        </p:nvSpPr>
        <p:spPr>
          <a:xfrm>
            <a:off x="828000" y="5148000"/>
            <a:ext cx="4320000" cy="25200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smtClean="0"/>
              <a:t>_</a:t>
            </a:r>
            <a:r>
              <a:rPr lang="en-US" sz="1600" dirty="0" smtClean="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41124963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828000" y="828000"/>
            <a:ext cx="7488000" cy="512768"/>
          </a:xfrm>
          <a:prstGeom prst="rect">
            <a:avLst/>
          </a:prstGeom>
        </p:spPr>
        <p:txBody>
          <a:bodyPr lIns="0" tIns="0" rIns="0" bIns="0"/>
          <a:lstStyle>
            <a:lvl1pPr marL="0" indent="0" algn="l">
              <a:spcBef>
                <a:spcPts val="0"/>
              </a:spcBef>
              <a:buFontTx/>
              <a:buNone/>
              <a:defRPr baseline="0">
                <a:solidFill>
                  <a:schemeClr val="tx1"/>
                </a:solidFill>
              </a:defRPr>
            </a:lvl1pPr>
          </a:lstStyle>
          <a:p>
            <a:pPr lvl="0"/>
            <a:r>
              <a:rPr lang="de-DE" dirty="0" smtClean="0"/>
              <a:t>Click to add title</a:t>
            </a:r>
            <a:endParaRPr lang="de-DE" dirty="0"/>
          </a:p>
        </p:txBody>
      </p:sp>
      <p:pic>
        <p:nvPicPr>
          <p:cNvPr id="11" name="Picture 10"/>
          <p:cNvPicPr>
            <a:picLocks/>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Textplatzhalter 3"/>
          <p:cNvSpPr>
            <a:spLocks noGrp="1"/>
          </p:cNvSpPr>
          <p:nvPr>
            <p:ph type="body" sz="quarter" idx="12" hasCustomPrompt="1"/>
          </p:nvPr>
        </p:nvSpPr>
        <p:spPr>
          <a:xfrm>
            <a:off x="828000" y="1368000"/>
            <a:ext cx="7488000" cy="374400"/>
          </a:xfrm>
          <a:prstGeom prst="rect">
            <a:avLst/>
          </a:prstGeom>
        </p:spPr>
        <p:txBody>
          <a:bodyPr lIns="0" tIns="0" rIns="0" bIns="0"/>
          <a:lstStyle>
            <a:lvl1pPr marL="0" indent="0">
              <a:spcBef>
                <a:spcPts val="0"/>
              </a:spcBef>
              <a:buFontTx/>
              <a:buNone/>
              <a:defRPr sz="2200"/>
            </a:lvl1pPr>
          </a:lstStyle>
          <a:p>
            <a:pPr lvl="0"/>
            <a:r>
              <a:rPr lang="de-DE" dirty="0" smtClean="0"/>
              <a:t>Click </a:t>
            </a:r>
            <a:r>
              <a:rPr lang="de-DE" dirty="0" err="1" smtClean="0"/>
              <a:t>to</a:t>
            </a:r>
            <a:r>
              <a:rPr lang="de-DE" dirty="0" smtClean="0"/>
              <a:t> </a:t>
            </a:r>
            <a:r>
              <a:rPr lang="de-DE" dirty="0" err="1" smtClean="0"/>
              <a:t>add</a:t>
            </a:r>
            <a:r>
              <a:rPr lang="de-DE" dirty="0" smtClean="0"/>
              <a:t> </a:t>
            </a:r>
            <a:r>
              <a:rPr lang="de-DE" dirty="0" err="1" smtClean="0"/>
              <a:t>subtitle</a:t>
            </a:r>
            <a:endParaRPr lang="de-DE" dirty="0"/>
          </a:p>
        </p:txBody>
      </p:sp>
      <p:sp>
        <p:nvSpPr>
          <p:cNvPr id="5" name="Textplatzhalter 4"/>
          <p:cNvSpPr>
            <a:spLocks noGrp="1"/>
          </p:cNvSpPr>
          <p:nvPr>
            <p:ph type="body" sz="quarter" idx="13"/>
          </p:nvPr>
        </p:nvSpPr>
        <p:spPr>
          <a:xfrm>
            <a:off x="828673" y="2124000"/>
            <a:ext cx="7488000" cy="3960000"/>
          </a:xfrm>
          <a:prstGeom prst="rect">
            <a:avLst/>
          </a:prstGeom>
        </p:spPr>
        <p:txBody>
          <a:bodyPr lIns="0" tIns="0" rIns="0" bIns="0" spcCol="432000"/>
          <a:lstStyle>
            <a:lvl1pPr marL="216000" indent="-216000">
              <a:spcBef>
                <a:spcPts val="0"/>
              </a:spcBef>
              <a:defRPr sz="1800"/>
            </a:lvl1pPr>
            <a:lvl2pPr marL="432000" indent="-216000">
              <a:spcBef>
                <a:spcPts val="0"/>
              </a:spcBef>
              <a:defRPr sz="1800"/>
            </a:lvl2pPr>
            <a:lvl3pPr marL="648000" indent="-216000">
              <a:spcBef>
                <a:spcPts val="0"/>
              </a:spcBef>
              <a:buFont typeface="Wingdings" panose="05000000000000000000" pitchFamily="2" charset="2"/>
              <a:buChar char="§"/>
              <a:defRPr sz="1800"/>
            </a:lvl3pPr>
            <a:lvl4pPr marL="864000" indent="-216000">
              <a:spcBef>
                <a:spcPts val="0"/>
              </a:spcBef>
              <a:buFont typeface="Arial" panose="020B0604020202020204" pitchFamily="34" charset="0"/>
              <a:buChar char="•"/>
              <a:defRPr sz="1800"/>
            </a:lvl4pPr>
            <a:lvl5pPr marL="1080000" indent="-228600">
              <a:spcBef>
                <a:spcPts val="0"/>
              </a:spcBef>
              <a:buFont typeface="Calibri" panose="020F0502020204030204" pitchFamily="34" charset="0"/>
              <a:buChar char="─"/>
              <a:defRPr sz="1800"/>
            </a:lvl5pPr>
            <a:lvl6pPr marL="1296000" indent="-228600">
              <a:spcBef>
                <a:spcPts val="0"/>
              </a:spcBef>
              <a:buFont typeface="Calibri" panose="020F0502020204030204" pitchFamily="34" charset="0"/>
              <a:buChar char="─"/>
              <a:defRPr sz="1800"/>
            </a:lvl6pPr>
            <a:lvl7pPr marL="1512000" indent="-216000">
              <a:spcBef>
                <a:spcPts val="0"/>
              </a:spcBef>
              <a:buFont typeface="Calibri" panose="020F0502020204030204" pitchFamily="34" charset="0"/>
              <a:buChar char="─"/>
              <a:defRPr sz="1800"/>
            </a:lvl7pPr>
            <a:lvl8pPr marL="1728000" indent="-216000">
              <a:spcBef>
                <a:spcPts val="0"/>
              </a:spcBef>
              <a:buFont typeface="Calibri" panose="020F0502020204030204" pitchFamily="34" charset="0"/>
              <a:buChar char="─"/>
              <a:defRPr sz="1800"/>
            </a:lvl8pPr>
            <a:lvl9pPr marL="1944000" indent="-216000">
              <a:spcBef>
                <a:spcPts val="0"/>
              </a:spcBef>
              <a:buFont typeface="Calibri" panose="020F0502020204030204" pitchFamily="34" charset="0"/>
              <a:buChar cha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3308541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image">
    <p:spTree>
      <p:nvGrpSpPr>
        <p:cNvPr id="1" name=""/>
        <p:cNvGrpSpPr/>
        <p:nvPr/>
      </p:nvGrpSpPr>
      <p:grpSpPr>
        <a:xfrm>
          <a:off x="0" y="0"/>
          <a:ext cx="0" cy="0"/>
          <a:chOff x="0" y="0"/>
          <a:chExt cx="0" cy="0"/>
        </a:xfrm>
      </p:grpSpPr>
      <p:pic>
        <p:nvPicPr>
          <p:cNvPr id="11" name="Picture 10"/>
          <p:cNvPicPr>
            <a:picLocks/>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8" name="Inhaltsplatzhalter 6"/>
          <p:cNvSpPr>
            <a:spLocks noGrp="1"/>
          </p:cNvSpPr>
          <p:nvPr>
            <p:ph sz="half" idx="2" hasCustomPrompt="1"/>
            <p:custDataLst>
              <p:tags r:id="rId2"/>
            </p:custDataLst>
          </p:nvPr>
        </p:nvSpPr>
        <p:spPr>
          <a:xfrm>
            <a:off x="1" y="-1"/>
            <a:ext cx="3487293" cy="68580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solidFill>
                  <a:schemeClr val="tx1"/>
                </a:solidFill>
              </a:defRPr>
            </a:lvl1pPr>
          </a:lstStyle>
          <a:p>
            <a:r>
              <a:rPr lang="de-DE" dirty="0" err="1" smtClean="0">
                <a:solidFill>
                  <a:srgbClr val="FFFFFF"/>
                </a:solidFill>
              </a:rPr>
              <a:t>Choose</a:t>
            </a:r>
            <a:r>
              <a:rPr lang="de-DE" dirty="0" smtClean="0">
                <a:solidFill>
                  <a:srgbClr val="FFFFFF"/>
                </a:solidFill>
              </a:rPr>
              <a:t> </a:t>
            </a:r>
            <a:r>
              <a:rPr lang="de-DE" dirty="0" err="1" smtClean="0">
                <a:solidFill>
                  <a:srgbClr val="FFFFFF"/>
                </a:solidFill>
              </a:rPr>
              <a:t>icon</a:t>
            </a:r>
            <a:r>
              <a:rPr lang="de-DE" dirty="0" smtClean="0">
                <a:solidFill>
                  <a:srgbClr val="FFFFFF"/>
                </a:solidFill>
              </a:rPr>
              <a:t> </a:t>
            </a:r>
            <a:r>
              <a:rPr lang="de-DE" dirty="0" err="1" smtClean="0">
                <a:solidFill>
                  <a:srgbClr val="FFFFFF"/>
                </a:solidFill>
              </a:rPr>
              <a:t>to</a:t>
            </a:r>
            <a:r>
              <a:rPr lang="de-DE" dirty="0" smtClean="0">
                <a:solidFill>
                  <a:srgbClr val="FFFFFF"/>
                </a:solidFill>
              </a:rPr>
              <a:t> </a:t>
            </a:r>
            <a:r>
              <a:rPr lang="de-DE" dirty="0" err="1" smtClean="0">
                <a:solidFill>
                  <a:srgbClr val="FFFFFF"/>
                </a:solidFill>
              </a:rPr>
              <a:t>add</a:t>
            </a:r>
            <a:r>
              <a:rPr lang="de-DE" dirty="0" smtClean="0">
                <a:solidFill>
                  <a:srgbClr val="FFFFFF"/>
                </a:solidFill>
              </a:rPr>
              <a:t> </a:t>
            </a:r>
            <a:r>
              <a:rPr lang="de-DE" dirty="0" err="1" smtClean="0">
                <a:solidFill>
                  <a:srgbClr val="FFFFFF"/>
                </a:solidFill>
              </a:rPr>
              <a:t>image</a:t>
            </a:r>
            <a:endParaRPr lang="en-US" dirty="0">
              <a:solidFill>
                <a:srgbClr val="FFFFFF"/>
              </a:solidFill>
            </a:endParaRPr>
          </a:p>
        </p:txBody>
      </p:sp>
      <p:sp>
        <p:nvSpPr>
          <p:cNvPr id="13" name="Textplatzhalter 12"/>
          <p:cNvSpPr>
            <a:spLocks noGrp="1"/>
          </p:cNvSpPr>
          <p:nvPr>
            <p:ph type="body" sz="quarter" idx="11" hasCustomPrompt="1"/>
          </p:nvPr>
        </p:nvSpPr>
        <p:spPr>
          <a:xfrm>
            <a:off x="3996000" y="828000"/>
            <a:ext cx="4320000" cy="540006"/>
          </a:xfrm>
          <a:prstGeom prst="rect">
            <a:avLst/>
          </a:prstGeom>
        </p:spPr>
        <p:txBody>
          <a:bodyPr lIns="0" tIns="0" rIns="0" bIns="0"/>
          <a:lstStyle>
            <a:lvl1pPr marL="0" indent="0">
              <a:spcBef>
                <a:spcPts val="0"/>
              </a:spcBef>
              <a:buFontTx/>
              <a:buNone/>
              <a:defRPr/>
            </a:lvl1pPr>
          </a:lstStyle>
          <a:p>
            <a:pPr lvl="0"/>
            <a:r>
              <a:rPr lang="de-DE" dirty="0" smtClean="0"/>
              <a:t>Click </a:t>
            </a:r>
            <a:r>
              <a:rPr lang="de-DE" dirty="0" err="1" smtClean="0"/>
              <a:t>to</a:t>
            </a:r>
            <a:r>
              <a:rPr lang="de-DE" dirty="0" smtClean="0"/>
              <a:t> </a:t>
            </a:r>
            <a:r>
              <a:rPr lang="de-DE" dirty="0" err="1" smtClean="0"/>
              <a:t>add</a:t>
            </a:r>
            <a:r>
              <a:rPr lang="de-DE" dirty="0" smtClean="0"/>
              <a:t> title</a:t>
            </a:r>
            <a:endParaRPr lang="de-DE" dirty="0"/>
          </a:p>
        </p:txBody>
      </p:sp>
      <p:sp>
        <p:nvSpPr>
          <p:cNvPr id="3" name="Textplatzhalter 2"/>
          <p:cNvSpPr>
            <a:spLocks noGrp="1"/>
          </p:cNvSpPr>
          <p:nvPr>
            <p:ph type="body" sz="quarter" idx="12" hasCustomPrompt="1"/>
          </p:nvPr>
        </p:nvSpPr>
        <p:spPr>
          <a:xfrm>
            <a:off x="3996000" y="1368000"/>
            <a:ext cx="4320000" cy="414054"/>
          </a:xfrm>
          <a:prstGeom prst="rect">
            <a:avLst/>
          </a:prstGeom>
        </p:spPr>
        <p:txBody>
          <a:bodyPr lIns="0" tIns="0" rIns="0" bIns="0"/>
          <a:lstStyle>
            <a:lvl1pPr marL="0" indent="0">
              <a:spcBef>
                <a:spcPts val="0"/>
              </a:spcBef>
              <a:buFontTx/>
              <a:buNone/>
              <a:defRPr sz="2200"/>
            </a:lvl1pPr>
          </a:lstStyle>
          <a:p>
            <a:pPr lvl="0"/>
            <a:r>
              <a:rPr lang="de-DE" dirty="0" smtClean="0"/>
              <a:t>Click </a:t>
            </a:r>
            <a:r>
              <a:rPr lang="de-DE" dirty="0" err="1" smtClean="0"/>
              <a:t>to</a:t>
            </a:r>
            <a:r>
              <a:rPr lang="de-DE" dirty="0" smtClean="0"/>
              <a:t> </a:t>
            </a:r>
            <a:r>
              <a:rPr lang="de-DE" dirty="0" err="1" smtClean="0"/>
              <a:t>add</a:t>
            </a:r>
            <a:r>
              <a:rPr lang="de-DE" dirty="0" smtClean="0"/>
              <a:t> </a:t>
            </a:r>
            <a:r>
              <a:rPr lang="de-DE" dirty="0" err="1" smtClean="0"/>
              <a:t>subtitle</a:t>
            </a:r>
            <a:endParaRPr lang="en-US" dirty="0"/>
          </a:p>
        </p:txBody>
      </p:sp>
      <p:sp>
        <p:nvSpPr>
          <p:cNvPr id="4" name="Textplatzhalter 3"/>
          <p:cNvSpPr>
            <a:spLocks noGrp="1"/>
          </p:cNvSpPr>
          <p:nvPr>
            <p:ph type="body" sz="quarter" idx="13"/>
          </p:nvPr>
        </p:nvSpPr>
        <p:spPr>
          <a:xfrm>
            <a:off x="3996000" y="2123999"/>
            <a:ext cx="4320000" cy="3960000"/>
          </a:xfrm>
          <a:prstGeom prst="rect">
            <a:avLst/>
          </a:prstGeom>
        </p:spPr>
        <p:txBody>
          <a:bodyPr/>
          <a:lstStyle>
            <a:lvl1pPr marL="216000" indent="-216000">
              <a:spcBef>
                <a:spcPts val="0"/>
              </a:spcBef>
              <a:defRPr sz="1800"/>
            </a:lvl1pPr>
            <a:lvl2pPr marL="432000" indent="-216000">
              <a:spcBef>
                <a:spcPts val="0"/>
              </a:spcBef>
              <a:defRPr sz="1800"/>
            </a:lvl2pPr>
            <a:lvl3pPr marL="648000" indent="-216000">
              <a:spcBef>
                <a:spcPts val="0"/>
              </a:spcBef>
              <a:buFont typeface="Wingdings" panose="05000000000000000000" pitchFamily="2" charset="2"/>
              <a:buChar char="§"/>
              <a:defRPr sz="1800"/>
            </a:lvl3pPr>
            <a:lvl4pPr marL="864000" indent="-216000">
              <a:spcBef>
                <a:spcPts val="0"/>
              </a:spcBef>
              <a:buFont typeface="Arial" panose="020B0604020202020204" pitchFamily="34" charset="0"/>
              <a:buChar char="•"/>
              <a:defRPr sz="1800"/>
            </a:lvl4pPr>
            <a:lvl5pPr marL="1080000" indent="-216000">
              <a:spcBef>
                <a:spcPts val="0"/>
              </a:spcBef>
              <a:buFont typeface="Calibri" panose="020F0502020204030204" pitchFamily="34" charset="0"/>
              <a:buChar char="─"/>
              <a:defRPr sz="1800"/>
            </a:lvl5pPr>
            <a:lvl6pPr marL="1296000" indent="-216000">
              <a:spcBef>
                <a:spcPts val="0"/>
              </a:spcBef>
              <a:buFont typeface="Calibri" panose="020F0502020204030204" pitchFamily="34" charset="0"/>
              <a:buChar cha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3159760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orizontal image">
    <p:spTree>
      <p:nvGrpSpPr>
        <p:cNvPr id="1" name=""/>
        <p:cNvGrpSpPr/>
        <p:nvPr/>
      </p:nvGrpSpPr>
      <p:grpSpPr>
        <a:xfrm>
          <a:off x="0" y="0"/>
          <a:ext cx="0" cy="0"/>
          <a:chOff x="0" y="0"/>
          <a:chExt cx="0" cy="0"/>
        </a:xfrm>
      </p:grpSpPr>
      <p:pic>
        <p:nvPicPr>
          <p:cNvPr id="11" name="Picture 10"/>
          <p:cNvPicPr>
            <a:picLocks/>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8" name="Inhaltsplatzhalter 6"/>
          <p:cNvSpPr>
            <a:spLocks noGrp="1"/>
          </p:cNvSpPr>
          <p:nvPr>
            <p:ph sz="half" idx="2" hasCustomPrompt="1"/>
            <p:custDataLst>
              <p:tags r:id="rId2"/>
            </p:custDataLst>
          </p:nvPr>
        </p:nvSpPr>
        <p:spPr>
          <a:xfrm>
            <a:off x="0" y="2123999"/>
            <a:ext cx="5655945" cy="39600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solidFill>
                  <a:schemeClr val="tx1"/>
                </a:solidFill>
              </a:defRPr>
            </a:lvl1pPr>
          </a:lstStyle>
          <a:p>
            <a:r>
              <a:rPr lang="de-DE" dirty="0" err="1" smtClean="0">
                <a:solidFill>
                  <a:srgbClr val="FFFFFF"/>
                </a:solidFill>
              </a:rPr>
              <a:t>Choose</a:t>
            </a:r>
            <a:r>
              <a:rPr lang="de-DE" dirty="0" smtClean="0">
                <a:solidFill>
                  <a:srgbClr val="FFFFFF"/>
                </a:solidFill>
              </a:rPr>
              <a:t> </a:t>
            </a:r>
            <a:r>
              <a:rPr lang="de-DE" dirty="0" err="1" smtClean="0">
                <a:solidFill>
                  <a:srgbClr val="FFFFFF"/>
                </a:solidFill>
              </a:rPr>
              <a:t>icon</a:t>
            </a:r>
            <a:r>
              <a:rPr lang="de-DE" dirty="0" smtClean="0">
                <a:solidFill>
                  <a:srgbClr val="FFFFFF"/>
                </a:solidFill>
              </a:rPr>
              <a:t> </a:t>
            </a:r>
            <a:r>
              <a:rPr lang="de-DE" dirty="0" err="1" smtClean="0">
                <a:solidFill>
                  <a:srgbClr val="FFFFFF"/>
                </a:solidFill>
              </a:rPr>
              <a:t>to</a:t>
            </a:r>
            <a:r>
              <a:rPr lang="de-DE" dirty="0" smtClean="0">
                <a:solidFill>
                  <a:srgbClr val="FFFFFF"/>
                </a:solidFill>
              </a:rPr>
              <a:t> </a:t>
            </a:r>
            <a:r>
              <a:rPr lang="de-DE" dirty="0" err="1" smtClean="0">
                <a:solidFill>
                  <a:srgbClr val="FFFFFF"/>
                </a:solidFill>
              </a:rPr>
              <a:t>add</a:t>
            </a:r>
            <a:r>
              <a:rPr lang="de-DE" dirty="0" smtClean="0">
                <a:solidFill>
                  <a:srgbClr val="FFFFFF"/>
                </a:solidFill>
              </a:rPr>
              <a:t> </a:t>
            </a:r>
            <a:r>
              <a:rPr lang="de-DE" dirty="0" err="1" smtClean="0">
                <a:solidFill>
                  <a:srgbClr val="FFFFFF"/>
                </a:solidFill>
              </a:rPr>
              <a:t>image</a:t>
            </a:r>
            <a:endParaRPr lang="en-US" dirty="0">
              <a:solidFill>
                <a:srgbClr val="FFFFFF"/>
              </a:solidFill>
            </a:endParaRPr>
          </a:p>
        </p:txBody>
      </p:sp>
      <p:sp>
        <p:nvSpPr>
          <p:cNvPr id="7" name="Text Placeholder 2"/>
          <p:cNvSpPr>
            <a:spLocks noGrp="1"/>
          </p:cNvSpPr>
          <p:nvPr>
            <p:ph type="body" sz="quarter" idx="10" hasCustomPrompt="1"/>
          </p:nvPr>
        </p:nvSpPr>
        <p:spPr>
          <a:xfrm>
            <a:off x="828000" y="828000"/>
            <a:ext cx="7488000" cy="512768"/>
          </a:xfrm>
          <a:prstGeom prst="rect">
            <a:avLst/>
          </a:prstGeom>
        </p:spPr>
        <p:txBody>
          <a:bodyPr lIns="0" tIns="0" rIns="0" bIns="0"/>
          <a:lstStyle>
            <a:lvl1pPr marL="0" indent="0" algn="l">
              <a:spcBef>
                <a:spcPts val="0"/>
              </a:spcBef>
              <a:buFontTx/>
              <a:buNone/>
              <a:defRPr baseline="0">
                <a:solidFill>
                  <a:schemeClr val="tx1"/>
                </a:solidFill>
              </a:defRPr>
            </a:lvl1pPr>
          </a:lstStyle>
          <a:p>
            <a:pPr lvl="0"/>
            <a:r>
              <a:rPr lang="de-DE" dirty="0" smtClean="0"/>
              <a:t>Click to add title</a:t>
            </a:r>
            <a:endParaRPr lang="de-DE" dirty="0"/>
          </a:p>
        </p:txBody>
      </p:sp>
      <p:sp>
        <p:nvSpPr>
          <p:cNvPr id="12" name="Textplatzhalter 3"/>
          <p:cNvSpPr>
            <a:spLocks noGrp="1"/>
          </p:cNvSpPr>
          <p:nvPr>
            <p:ph type="body" sz="quarter" idx="12" hasCustomPrompt="1"/>
          </p:nvPr>
        </p:nvSpPr>
        <p:spPr>
          <a:xfrm>
            <a:off x="828000" y="1368000"/>
            <a:ext cx="7488000" cy="374400"/>
          </a:xfrm>
          <a:prstGeom prst="rect">
            <a:avLst/>
          </a:prstGeom>
        </p:spPr>
        <p:txBody>
          <a:bodyPr lIns="0" tIns="0" rIns="0" bIns="0"/>
          <a:lstStyle>
            <a:lvl1pPr marL="0" indent="0">
              <a:spcBef>
                <a:spcPts val="0"/>
              </a:spcBef>
              <a:buFontTx/>
              <a:buNone/>
              <a:defRPr sz="2200"/>
            </a:lvl1pPr>
          </a:lstStyle>
          <a:p>
            <a:pPr lvl="0"/>
            <a:r>
              <a:rPr lang="de-DE" dirty="0" smtClean="0"/>
              <a:t>Click </a:t>
            </a:r>
            <a:r>
              <a:rPr lang="de-DE" dirty="0" err="1" smtClean="0"/>
              <a:t>to</a:t>
            </a:r>
            <a:r>
              <a:rPr lang="de-DE" dirty="0" smtClean="0"/>
              <a:t> </a:t>
            </a:r>
            <a:r>
              <a:rPr lang="de-DE" dirty="0" err="1" smtClean="0"/>
              <a:t>add</a:t>
            </a:r>
            <a:r>
              <a:rPr lang="de-DE" dirty="0" smtClean="0"/>
              <a:t> </a:t>
            </a:r>
            <a:r>
              <a:rPr lang="de-DE" dirty="0" err="1" smtClean="0"/>
              <a:t>subtitle</a:t>
            </a:r>
            <a:endParaRPr lang="de-DE" dirty="0"/>
          </a:p>
        </p:txBody>
      </p:sp>
      <p:sp>
        <p:nvSpPr>
          <p:cNvPr id="9" name="Textplatzhalter 2"/>
          <p:cNvSpPr>
            <a:spLocks noGrp="1"/>
          </p:cNvSpPr>
          <p:nvPr>
            <p:ph type="body" sz="quarter" idx="14" hasCustomPrompt="1"/>
          </p:nvPr>
        </p:nvSpPr>
        <p:spPr>
          <a:xfrm>
            <a:off x="5904000" y="2124000"/>
            <a:ext cx="2412000" cy="3960000"/>
          </a:xfrm>
          <a:prstGeom prst="rect">
            <a:avLst/>
          </a:prstGeom>
        </p:spPr>
        <p:txBody>
          <a:bodyPr lIns="0" tIns="0" rIns="0" bIns="0"/>
          <a:lstStyle>
            <a:lvl1pPr marL="180000" indent="-180000">
              <a:spcBef>
                <a:spcPts val="0"/>
              </a:spcBef>
              <a:defRPr sz="1600" baseline="0"/>
            </a:lvl1pPr>
            <a:lvl2pPr marL="360000" indent="-180000">
              <a:spcBef>
                <a:spcPts val="0"/>
              </a:spcBef>
              <a:defRPr sz="1600"/>
            </a:lvl2pPr>
            <a:lvl3pPr marL="540000" indent="-180000">
              <a:spcBef>
                <a:spcPts val="0"/>
              </a:spcBef>
              <a:buFont typeface="Wingdings" panose="05000000000000000000" pitchFamily="2" charset="2"/>
              <a:buChar char="§"/>
              <a:defRPr sz="1600"/>
            </a:lvl3pPr>
            <a:lvl4pPr marL="720000" indent="-180000" algn="l" defTabSz="914400" rtl="0" eaLnBrk="1" latinLnBrk="0" hangingPunct="1">
              <a:spcBef>
                <a:spcPts val="0"/>
              </a:spcBef>
              <a:buFont typeface="Arial" panose="020B0604020202020204" pitchFamily="34" charset="0"/>
              <a:buChar char="•"/>
              <a:defRPr lang="de-DE" sz="1600" kern="1200" dirty="0" smtClean="0">
                <a:solidFill>
                  <a:schemeClr val="tx1"/>
                </a:solidFill>
                <a:latin typeface="+mn-lt"/>
                <a:ea typeface="+mn-ea"/>
                <a:cs typeface="+mn-cs"/>
              </a:defRPr>
            </a:lvl4pPr>
            <a:lvl5pPr marL="900000" indent="-180000">
              <a:spcBef>
                <a:spcPts val="0"/>
              </a:spcBef>
              <a:buFont typeface="Calibri" panose="020F0502020204030204" pitchFamily="34" charset="0"/>
              <a:buChar char="─"/>
              <a:defRPr sz="1600"/>
            </a:lvl5pPr>
            <a:lvl6pPr marL="360000" indent="-180000">
              <a:spcBef>
                <a:spcPts val="0"/>
              </a:spcBef>
              <a:buFont typeface="Calibri" panose="020F0502020204030204" pitchFamily="34" charset="0"/>
              <a:buChar char="─"/>
              <a:defRPr sz="1600"/>
            </a:lvl6pPr>
            <a:lvl7pPr marL="360000" indent="-180000">
              <a:spcBef>
                <a:spcPts val="0"/>
              </a:spcBef>
              <a:buFont typeface="Calibri" panose="020F0502020204030204" pitchFamily="34" charset="0"/>
              <a:buChar char="─"/>
              <a:defRPr sz="1600"/>
            </a:lvl7pPr>
            <a:lvl8pPr marL="360000" indent="-180000">
              <a:spcBef>
                <a:spcPts val="0"/>
              </a:spcBef>
              <a:buFont typeface="Calibri" panose="020F0502020204030204" pitchFamily="34" charset="0"/>
              <a:buChar char="─"/>
              <a:defRPr sz="1600"/>
            </a:lvl8pPr>
            <a:lvl9pPr marL="360000" indent="-180000">
              <a:spcBef>
                <a:spcPts val="0"/>
              </a:spcBef>
              <a:buFont typeface="Calibri" panose="020F0502020204030204" pitchFamily="34" charset="0"/>
              <a:buChar char="─"/>
              <a:defRPr sz="1600"/>
            </a:lvl9pPr>
          </a:lstStyle>
          <a:p>
            <a:pPr lvl="0"/>
            <a:r>
              <a:rPr lang="de-DE" dirty="0" smtClean="0"/>
              <a:t>Click </a:t>
            </a:r>
            <a:r>
              <a:rPr lang="de-DE" dirty="0" err="1" smtClean="0"/>
              <a:t>to</a:t>
            </a:r>
            <a:r>
              <a:rPr lang="de-DE" dirty="0" smtClean="0"/>
              <a:t> </a:t>
            </a:r>
            <a:r>
              <a:rPr lang="de-DE" dirty="0" err="1" smtClean="0"/>
              <a:t>add</a:t>
            </a:r>
            <a:r>
              <a:rPr lang="de-DE" dirty="0" smtClean="0"/>
              <a:t> </a:t>
            </a:r>
            <a:r>
              <a:rPr lang="de-DE" dirty="0" err="1" smtClean="0"/>
              <a:t>text</a:t>
            </a:r>
            <a:endParaRPr lang="de-DE" dirty="0" smtClean="0"/>
          </a:p>
          <a:p>
            <a:pPr lvl="1"/>
            <a:r>
              <a:rPr lang="de-DE" dirty="0" smtClean="0"/>
              <a:t>Click </a:t>
            </a:r>
            <a:r>
              <a:rPr lang="de-DE" dirty="0" err="1" smtClean="0"/>
              <a:t>to</a:t>
            </a:r>
            <a:r>
              <a:rPr lang="de-DE" dirty="0" smtClean="0"/>
              <a:t> </a:t>
            </a:r>
            <a:r>
              <a:rPr lang="de-DE" dirty="0" err="1" smtClean="0"/>
              <a:t>add</a:t>
            </a:r>
            <a:r>
              <a:rPr lang="de-DE" dirty="0" smtClean="0"/>
              <a:t> </a:t>
            </a:r>
            <a:r>
              <a:rPr lang="de-DE" dirty="0" err="1" smtClean="0"/>
              <a:t>text</a:t>
            </a:r>
            <a:endParaRPr lang="de-DE" dirty="0" smtClean="0"/>
          </a:p>
          <a:p>
            <a:pPr lvl="2"/>
            <a:r>
              <a:rPr lang="de-DE" sz="1600" dirty="0" smtClean="0"/>
              <a:t>Click </a:t>
            </a:r>
            <a:r>
              <a:rPr lang="de-DE" sz="1600" dirty="0" err="1" smtClean="0"/>
              <a:t>to</a:t>
            </a:r>
            <a:r>
              <a:rPr lang="de-DE" sz="1600" dirty="0" smtClean="0"/>
              <a:t> </a:t>
            </a:r>
            <a:r>
              <a:rPr lang="de-DE" sz="1600" dirty="0" err="1" smtClean="0"/>
              <a:t>add</a:t>
            </a:r>
            <a:r>
              <a:rPr lang="de-DE" sz="1600" dirty="0" smtClean="0"/>
              <a:t> </a:t>
            </a:r>
            <a:r>
              <a:rPr lang="de-DE" sz="1600" dirty="0" err="1" smtClean="0"/>
              <a:t>text</a:t>
            </a:r>
            <a:endParaRPr lang="de-DE" sz="1600" dirty="0" smtClean="0"/>
          </a:p>
          <a:p>
            <a:pPr lvl="3"/>
            <a:r>
              <a:rPr lang="de-DE" sz="1600" dirty="0" smtClean="0"/>
              <a:t>Click </a:t>
            </a:r>
            <a:r>
              <a:rPr lang="de-DE" sz="1600" dirty="0" err="1" smtClean="0"/>
              <a:t>to</a:t>
            </a:r>
            <a:r>
              <a:rPr lang="de-DE" sz="1600" dirty="0" smtClean="0"/>
              <a:t> </a:t>
            </a:r>
            <a:r>
              <a:rPr lang="de-DE" sz="1600" dirty="0" err="1" smtClean="0"/>
              <a:t>add</a:t>
            </a:r>
            <a:r>
              <a:rPr lang="de-DE" sz="1600" dirty="0" smtClean="0"/>
              <a:t> </a:t>
            </a:r>
            <a:r>
              <a:rPr lang="de-DE" sz="1600" dirty="0" err="1" smtClean="0"/>
              <a:t>text</a:t>
            </a:r>
            <a:endParaRPr lang="de-DE" sz="1600" dirty="0" smtClean="0"/>
          </a:p>
          <a:p>
            <a:pPr lvl="4"/>
            <a:r>
              <a:rPr lang="de-DE" sz="1600" dirty="0" smtClean="0"/>
              <a:t>Click </a:t>
            </a:r>
            <a:r>
              <a:rPr lang="de-DE" sz="1600" dirty="0" err="1" smtClean="0"/>
              <a:t>to</a:t>
            </a:r>
            <a:r>
              <a:rPr lang="de-DE" sz="1600" dirty="0" smtClean="0"/>
              <a:t> </a:t>
            </a:r>
            <a:r>
              <a:rPr lang="de-DE" sz="1600" dirty="0" err="1" smtClean="0"/>
              <a:t>add</a:t>
            </a:r>
            <a:r>
              <a:rPr lang="de-DE" sz="1600" dirty="0" smtClean="0"/>
              <a:t> </a:t>
            </a:r>
            <a:r>
              <a:rPr lang="de-DE" sz="1600" dirty="0" err="1" smtClean="0"/>
              <a:t>text</a:t>
            </a:r>
            <a:endParaRPr lang="de-DE" sz="1600" dirty="0" smtClean="0"/>
          </a:p>
        </p:txBody>
      </p:sp>
    </p:spTree>
    <p:extLst>
      <p:ext uri="{BB962C8B-B14F-4D97-AF65-F5344CB8AC3E}">
        <p14:creationId xmlns:p14="http://schemas.microsoft.com/office/powerpoint/2010/main" val="203159760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column images">
    <p:spTree>
      <p:nvGrpSpPr>
        <p:cNvPr id="1" name=""/>
        <p:cNvGrpSpPr/>
        <p:nvPr/>
      </p:nvGrpSpPr>
      <p:grpSpPr>
        <a:xfrm>
          <a:off x="0" y="0"/>
          <a:ext cx="0" cy="0"/>
          <a:chOff x="0" y="0"/>
          <a:chExt cx="0" cy="0"/>
        </a:xfrm>
      </p:grpSpPr>
      <p:pic>
        <p:nvPicPr>
          <p:cNvPr id="11" name="Picture 10"/>
          <p:cNvPicPr>
            <a:picLocks/>
          </p:cNvPicPr>
          <p:nvPr userDrawn="1">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Inhaltsplatzhalter 13"/>
          <p:cNvSpPr>
            <a:spLocks noGrp="1"/>
          </p:cNvSpPr>
          <p:nvPr>
            <p:ph sz="quarter" idx="2" hasCustomPrompt="1"/>
            <p:custDataLst>
              <p:tags r:id="rId2"/>
            </p:custDataLst>
          </p:nvPr>
        </p:nvSpPr>
        <p:spPr>
          <a:xfrm>
            <a:off x="4788003" y="2123999"/>
            <a:ext cx="3527997" cy="262799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lvl1pPr>
          </a:lstStyle>
          <a:p>
            <a:r>
              <a:rPr lang="de-DE" dirty="0" err="1" smtClean="0">
                <a:solidFill>
                  <a:srgbClr val="FFFFFF"/>
                </a:solidFill>
              </a:rPr>
              <a:t>Choose</a:t>
            </a:r>
            <a:r>
              <a:rPr lang="de-DE" dirty="0" smtClean="0">
                <a:solidFill>
                  <a:srgbClr val="FFFFFF"/>
                </a:solidFill>
              </a:rPr>
              <a:t> </a:t>
            </a:r>
            <a:r>
              <a:rPr lang="de-DE" dirty="0" err="1" smtClean="0">
                <a:solidFill>
                  <a:srgbClr val="FFFFFF"/>
                </a:solidFill>
              </a:rPr>
              <a:t>icon</a:t>
            </a:r>
            <a:r>
              <a:rPr lang="de-DE" dirty="0" smtClean="0">
                <a:solidFill>
                  <a:srgbClr val="FFFFFF"/>
                </a:solidFill>
              </a:rPr>
              <a:t> </a:t>
            </a:r>
            <a:r>
              <a:rPr lang="de-DE" dirty="0" err="1" smtClean="0">
                <a:solidFill>
                  <a:srgbClr val="FFFFFF"/>
                </a:solidFill>
              </a:rPr>
              <a:t>to</a:t>
            </a:r>
            <a:r>
              <a:rPr lang="de-DE" dirty="0" smtClean="0">
                <a:solidFill>
                  <a:srgbClr val="FFFFFF"/>
                </a:solidFill>
              </a:rPr>
              <a:t> </a:t>
            </a:r>
            <a:r>
              <a:rPr lang="de-DE" dirty="0" err="1" smtClean="0">
                <a:solidFill>
                  <a:srgbClr val="FFFFFF"/>
                </a:solidFill>
              </a:rPr>
              <a:t>add</a:t>
            </a:r>
            <a:r>
              <a:rPr lang="de-DE" dirty="0" smtClean="0">
                <a:solidFill>
                  <a:srgbClr val="FFFFFF"/>
                </a:solidFill>
              </a:rPr>
              <a:t> </a:t>
            </a:r>
            <a:r>
              <a:rPr lang="de-DE" dirty="0" err="1" smtClean="0">
                <a:solidFill>
                  <a:srgbClr val="FFFFFF"/>
                </a:solidFill>
              </a:rPr>
              <a:t>image</a:t>
            </a:r>
            <a:endParaRPr lang="en-US" dirty="0">
              <a:solidFill>
                <a:srgbClr val="FFFFFF"/>
              </a:solidFill>
            </a:endParaRPr>
          </a:p>
        </p:txBody>
      </p:sp>
      <p:sp>
        <p:nvSpPr>
          <p:cNvPr id="12" name="Inhaltsplatzhalter 14"/>
          <p:cNvSpPr>
            <a:spLocks noGrp="1"/>
          </p:cNvSpPr>
          <p:nvPr>
            <p:ph sz="quarter" idx="1" hasCustomPrompt="1"/>
            <p:custDataLst>
              <p:tags r:id="rId3"/>
            </p:custDataLst>
          </p:nvPr>
        </p:nvSpPr>
        <p:spPr>
          <a:xfrm>
            <a:off x="828003" y="2123999"/>
            <a:ext cx="3527997" cy="262799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lvl1pPr>
          </a:lstStyle>
          <a:p>
            <a:r>
              <a:rPr lang="de-DE" dirty="0" err="1" smtClean="0">
                <a:solidFill>
                  <a:srgbClr val="FFFFFF"/>
                </a:solidFill>
              </a:rPr>
              <a:t>Choose</a:t>
            </a:r>
            <a:r>
              <a:rPr lang="de-DE" dirty="0" smtClean="0">
                <a:solidFill>
                  <a:srgbClr val="FFFFFF"/>
                </a:solidFill>
              </a:rPr>
              <a:t> </a:t>
            </a:r>
            <a:r>
              <a:rPr lang="de-DE" dirty="0" err="1" smtClean="0">
                <a:solidFill>
                  <a:srgbClr val="FFFFFF"/>
                </a:solidFill>
              </a:rPr>
              <a:t>icon</a:t>
            </a:r>
            <a:r>
              <a:rPr lang="de-DE" dirty="0" smtClean="0">
                <a:solidFill>
                  <a:srgbClr val="FFFFFF"/>
                </a:solidFill>
              </a:rPr>
              <a:t> </a:t>
            </a:r>
            <a:r>
              <a:rPr lang="de-DE" dirty="0" err="1" smtClean="0">
                <a:solidFill>
                  <a:srgbClr val="FFFFFF"/>
                </a:solidFill>
              </a:rPr>
              <a:t>to</a:t>
            </a:r>
            <a:r>
              <a:rPr lang="de-DE" dirty="0" smtClean="0">
                <a:solidFill>
                  <a:srgbClr val="FFFFFF"/>
                </a:solidFill>
              </a:rPr>
              <a:t> </a:t>
            </a:r>
            <a:r>
              <a:rPr lang="de-DE" dirty="0" err="1" smtClean="0">
                <a:solidFill>
                  <a:srgbClr val="FFFFFF"/>
                </a:solidFill>
              </a:rPr>
              <a:t>add</a:t>
            </a:r>
            <a:r>
              <a:rPr lang="de-DE" dirty="0" smtClean="0">
                <a:solidFill>
                  <a:srgbClr val="FFFFFF"/>
                </a:solidFill>
              </a:rPr>
              <a:t> </a:t>
            </a:r>
            <a:r>
              <a:rPr lang="de-DE" dirty="0" err="1" smtClean="0">
                <a:solidFill>
                  <a:srgbClr val="FFFFFF"/>
                </a:solidFill>
              </a:rPr>
              <a:t>image</a:t>
            </a:r>
            <a:endParaRPr lang="en-US" dirty="0">
              <a:solidFill>
                <a:srgbClr val="FFFFFF"/>
              </a:solidFill>
            </a:endParaRPr>
          </a:p>
        </p:txBody>
      </p:sp>
      <p:sp>
        <p:nvSpPr>
          <p:cNvPr id="14" name="Text Placeholder 2"/>
          <p:cNvSpPr>
            <a:spLocks noGrp="1"/>
          </p:cNvSpPr>
          <p:nvPr>
            <p:ph type="body" sz="quarter" idx="10" hasCustomPrompt="1"/>
          </p:nvPr>
        </p:nvSpPr>
        <p:spPr>
          <a:xfrm>
            <a:off x="828000" y="828000"/>
            <a:ext cx="7488000" cy="512768"/>
          </a:xfrm>
          <a:prstGeom prst="rect">
            <a:avLst/>
          </a:prstGeom>
        </p:spPr>
        <p:txBody>
          <a:bodyPr lIns="0" tIns="0" rIns="0" bIns="0"/>
          <a:lstStyle>
            <a:lvl1pPr marL="0" indent="0" algn="l">
              <a:spcBef>
                <a:spcPts val="0"/>
              </a:spcBef>
              <a:buFontTx/>
              <a:buNone/>
              <a:defRPr baseline="0">
                <a:solidFill>
                  <a:schemeClr val="tx1"/>
                </a:solidFill>
              </a:defRPr>
            </a:lvl1pPr>
          </a:lstStyle>
          <a:p>
            <a:pPr lvl="0"/>
            <a:r>
              <a:rPr lang="de-DE" dirty="0" smtClean="0"/>
              <a:t>Click to add title</a:t>
            </a:r>
            <a:endParaRPr lang="de-DE" dirty="0"/>
          </a:p>
        </p:txBody>
      </p:sp>
      <p:sp>
        <p:nvSpPr>
          <p:cNvPr id="15" name="Textplatzhalter 3"/>
          <p:cNvSpPr>
            <a:spLocks noGrp="1"/>
          </p:cNvSpPr>
          <p:nvPr>
            <p:ph type="body" sz="quarter" idx="12" hasCustomPrompt="1"/>
          </p:nvPr>
        </p:nvSpPr>
        <p:spPr>
          <a:xfrm>
            <a:off x="828000" y="1368000"/>
            <a:ext cx="7488000" cy="374400"/>
          </a:xfrm>
          <a:prstGeom prst="rect">
            <a:avLst/>
          </a:prstGeom>
        </p:spPr>
        <p:txBody>
          <a:bodyPr lIns="0" tIns="0" rIns="0" bIns="0"/>
          <a:lstStyle>
            <a:lvl1pPr marL="0" indent="0">
              <a:spcBef>
                <a:spcPts val="0"/>
              </a:spcBef>
              <a:buFontTx/>
              <a:buNone/>
              <a:defRPr sz="2200"/>
            </a:lvl1pPr>
          </a:lstStyle>
          <a:p>
            <a:pPr lvl="0"/>
            <a:r>
              <a:rPr lang="de-DE" dirty="0" smtClean="0"/>
              <a:t>Click </a:t>
            </a:r>
            <a:r>
              <a:rPr lang="de-DE" dirty="0" err="1" smtClean="0"/>
              <a:t>to</a:t>
            </a:r>
            <a:r>
              <a:rPr lang="de-DE" dirty="0" smtClean="0"/>
              <a:t> </a:t>
            </a:r>
            <a:r>
              <a:rPr lang="de-DE" dirty="0" err="1" smtClean="0"/>
              <a:t>add</a:t>
            </a:r>
            <a:r>
              <a:rPr lang="de-DE" dirty="0" smtClean="0"/>
              <a:t> </a:t>
            </a:r>
            <a:r>
              <a:rPr lang="de-DE" dirty="0" err="1" smtClean="0"/>
              <a:t>subtitle</a:t>
            </a:r>
            <a:endParaRPr lang="de-DE" dirty="0"/>
          </a:p>
        </p:txBody>
      </p:sp>
      <p:sp>
        <p:nvSpPr>
          <p:cNvPr id="3" name="Textplatzhalter 2"/>
          <p:cNvSpPr>
            <a:spLocks noGrp="1"/>
          </p:cNvSpPr>
          <p:nvPr>
            <p:ph type="body" sz="quarter" idx="13" hasCustomPrompt="1"/>
          </p:nvPr>
        </p:nvSpPr>
        <p:spPr>
          <a:xfrm>
            <a:off x="828674" y="5004000"/>
            <a:ext cx="3528000" cy="1116000"/>
          </a:xfrm>
          <a:prstGeom prst="rect">
            <a:avLst/>
          </a:prstGeom>
        </p:spPr>
        <p:txBody>
          <a:bodyPr lIns="0" tIns="0" rIns="0" bIns="0"/>
          <a:lstStyle>
            <a:lvl1pPr marL="180000" indent="-180000">
              <a:spcBef>
                <a:spcPts val="0"/>
              </a:spcBef>
              <a:defRPr sz="1600" baseline="0"/>
            </a:lvl1pPr>
            <a:lvl2pPr marL="360000" indent="-180000">
              <a:spcBef>
                <a:spcPts val="0"/>
              </a:spcBef>
              <a:defRPr sz="1600"/>
            </a:lvl2pPr>
            <a:lvl3pPr marL="540000" indent="-180000">
              <a:spcBef>
                <a:spcPts val="0"/>
              </a:spcBef>
              <a:buFont typeface="Wingdings" panose="05000000000000000000" pitchFamily="2" charset="2"/>
              <a:buChar char="§"/>
              <a:defRPr sz="1600"/>
            </a:lvl3pPr>
            <a:lvl4pPr marL="720000" indent="-180000" algn="l" defTabSz="914400" rtl="0" eaLnBrk="1" latinLnBrk="0" hangingPunct="1">
              <a:spcBef>
                <a:spcPts val="0"/>
              </a:spcBef>
              <a:buFont typeface="Arial" panose="020B0604020202020204" pitchFamily="34" charset="0"/>
              <a:buChar char="•"/>
              <a:defRPr lang="de-DE" sz="1600" kern="1200" dirty="0" smtClean="0">
                <a:solidFill>
                  <a:schemeClr val="tx1"/>
                </a:solidFill>
                <a:latin typeface="+mn-lt"/>
                <a:ea typeface="+mn-ea"/>
                <a:cs typeface="+mn-cs"/>
              </a:defRPr>
            </a:lvl4pPr>
            <a:lvl5pPr marL="900000" indent="-180000">
              <a:spcBef>
                <a:spcPts val="0"/>
              </a:spcBef>
              <a:buFont typeface="Calibri" panose="020F0502020204030204" pitchFamily="34" charset="0"/>
              <a:buChar char="─"/>
              <a:defRPr sz="1600"/>
            </a:lvl5pPr>
            <a:lvl6pPr marL="360000" indent="-180000">
              <a:spcBef>
                <a:spcPts val="0"/>
              </a:spcBef>
              <a:buFont typeface="Calibri" panose="020F0502020204030204" pitchFamily="34" charset="0"/>
              <a:buChar char="─"/>
              <a:defRPr sz="1600"/>
            </a:lvl6pPr>
            <a:lvl7pPr marL="360000" indent="-180000">
              <a:spcBef>
                <a:spcPts val="0"/>
              </a:spcBef>
              <a:buFont typeface="Calibri" panose="020F0502020204030204" pitchFamily="34" charset="0"/>
              <a:buChar char="─"/>
              <a:defRPr sz="1600"/>
            </a:lvl7pPr>
            <a:lvl8pPr marL="360000" indent="-180000">
              <a:spcBef>
                <a:spcPts val="0"/>
              </a:spcBef>
              <a:buFont typeface="Calibri" panose="020F0502020204030204" pitchFamily="34" charset="0"/>
              <a:buChar char="─"/>
              <a:defRPr sz="1600"/>
            </a:lvl8pPr>
            <a:lvl9pPr marL="360000" indent="-180000">
              <a:spcBef>
                <a:spcPts val="0"/>
              </a:spcBef>
              <a:buFont typeface="Calibri" panose="020F0502020204030204" pitchFamily="34" charset="0"/>
              <a:buChar char="─"/>
              <a:defRPr sz="1600"/>
            </a:lvl9pPr>
          </a:lstStyle>
          <a:p>
            <a:pPr lvl="0"/>
            <a:r>
              <a:rPr lang="de-DE" dirty="0" smtClean="0"/>
              <a:t>Click </a:t>
            </a:r>
            <a:r>
              <a:rPr lang="de-DE" dirty="0" err="1" smtClean="0"/>
              <a:t>to</a:t>
            </a:r>
            <a:r>
              <a:rPr lang="de-DE" dirty="0" smtClean="0"/>
              <a:t> </a:t>
            </a:r>
            <a:r>
              <a:rPr lang="de-DE" dirty="0" err="1" smtClean="0"/>
              <a:t>add</a:t>
            </a:r>
            <a:r>
              <a:rPr lang="de-DE" dirty="0" smtClean="0"/>
              <a:t> </a:t>
            </a:r>
            <a:r>
              <a:rPr lang="de-DE" dirty="0" err="1" smtClean="0"/>
              <a:t>text</a:t>
            </a:r>
            <a:endParaRPr lang="de-DE" dirty="0" smtClean="0"/>
          </a:p>
          <a:p>
            <a:pPr lvl="1"/>
            <a:r>
              <a:rPr lang="de-DE" dirty="0" smtClean="0"/>
              <a:t>Click </a:t>
            </a:r>
            <a:r>
              <a:rPr lang="de-DE" dirty="0" err="1" smtClean="0"/>
              <a:t>to</a:t>
            </a:r>
            <a:r>
              <a:rPr lang="de-DE" dirty="0" smtClean="0"/>
              <a:t> </a:t>
            </a:r>
            <a:r>
              <a:rPr lang="de-DE" dirty="0" err="1" smtClean="0"/>
              <a:t>add</a:t>
            </a:r>
            <a:r>
              <a:rPr lang="de-DE" dirty="0" smtClean="0"/>
              <a:t> </a:t>
            </a:r>
            <a:r>
              <a:rPr lang="de-DE" dirty="0" err="1" smtClean="0"/>
              <a:t>text</a:t>
            </a:r>
            <a:endParaRPr lang="de-DE" dirty="0" smtClean="0"/>
          </a:p>
          <a:p>
            <a:pPr lvl="2"/>
            <a:r>
              <a:rPr lang="de-DE" sz="1600" dirty="0" smtClean="0"/>
              <a:t>Click </a:t>
            </a:r>
            <a:r>
              <a:rPr lang="de-DE" sz="1600" dirty="0" err="1" smtClean="0"/>
              <a:t>to</a:t>
            </a:r>
            <a:r>
              <a:rPr lang="de-DE" sz="1600" dirty="0" smtClean="0"/>
              <a:t> </a:t>
            </a:r>
            <a:r>
              <a:rPr lang="de-DE" sz="1600" dirty="0" err="1" smtClean="0"/>
              <a:t>add</a:t>
            </a:r>
            <a:r>
              <a:rPr lang="de-DE" sz="1600" dirty="0" smtClean="0"/>
              <a:t> </a:t>
            </a:r>
            <a:r>
              <a:rPr lang="de-DE" sz="1600" dirty="0" err="1" smtClean="0"/>
              <a:t>text</a:t>
            </a:r>
            <a:endParaRPr lang="de-DE" sz="1600" dirty="0" smtClean="0"/>
          </a:p>
          <a:p>
            <a:pPr lvl="3"/>
            <a:r>
              <a:rPr lang="de-DE" sz="1600" dirty="0" smtClean="0"/>
              <a:t>Click </a:t>
            </a:r>
            <a:r>
              <a:rPr lang="de-DE" sz="1600" dirty="0" err="1" smtClean="0"/>
              <a:t>to</a:t>
            </a:r>
            <a:r>
              <a:rPr lang="de-DE" sz="1600" dirty="0" smtClean="0"/>
              <a:t> </a:t>
            </a:r>
            <a:r>
              <a:rPr lang="de-DE" sz="1600" dirty="0" err="1" smtClean="0"/>
              <a:t>add</a:t>
            </a:r>
            <a:r>
              <a:rPr lang="de-DE" sz="1600" dirty="0" smtClean="0"/>
              <a:t> </a:t>
            </a:r>
            <a:r>
              <a:rPr lang="de-DE" sz="1600" dirty="0" err="1" smtClean="0"/>
              <a:t>text</a:t>
            </a:r>
            <a:endParaRPr lang="de-DE" sz="1600" dirty="0" smtClean="0"/>
          </a:p>
          <a:p>
            <a:pPr lvl="4"/>
            <a:endParaRPr lang="de-DE" sz="1600" dirty="0" smtClean="0"/>
          </a:p>
        </p:txBody>
      </p:sp>
      <p:sp>
        <p:nvSpPr>
          <p:cNvPr id="9" name="Textplatzhalter 2"/>
          <p:cNvSpPr>
            <a:spLocks noGrp="1"/>
          </p:cNvSpPr>
          <p:nvPr>
            <p:ph type="body" sz="quarter" idx="14" hasCustomPrompt="1"/>
          </p:nvPr>
        </p:nvSpPr>
        <p:spPr>
          <a:xfrm>
            <a:off x="4788000" y="5004000"/>
            <a:ext cx="3528000" cy="1116000"/>
          </a:xfrm>
          <a:prstGeom prst="rect">
            <a:avLst/>
          </a:prstGeom>
        </p:spPr>
        <p:txBody>
          <a:bodyPr lIns="0" tIns="0" rIns="0" bIns="0"/>
          <a:lstStyle>
            <a:lvl1pPr marL="180000" indent="-180000">
              <a:spcBef>
                <a:spcPts val="0"/>
              </a:spcBef>
              <a:defRPr sz="1600" baseline="0"/>
            </a:lvl1pPr>
            <a:lvl2pPr marL="360000" indent="-180000">
              <a:spcBef>
                <a:spcPts val="0"/>
              </a:spcBef>
              <a:defRPr sz="1600"/>
            </a:lvl2pPr>
            <a:lvl3pPr marL="540000" indent="-180000">
              <a:spcBef>
                <a:spcPts val="0"/>
              </a:spcBef>
              <a:buFont typeface="Wingdings" panose="05000000000000000000" pitchFamily="2" charset="2"/>
              <a:buChar char="§"/>
              <a:defRPr sz="1600"/>
            </a:lvl3pPr>
            <a:lvl4pPr marL="720000" indent="-180000" algn="l" defTabSz="914400" rtl="0" eaLnBrk="1" latinLnBrk="0" hangingPunct="1">
              <a:spcBef>
                <a:spcPts val="0"/>
              </a:spcBef>
              <a:buFont typeface="Arial" panose="020B0604020202020204" pitchFamily="34" charset="0"/>
              <a:buChar char="•"/>
              <a:defRPr lang="de-DE" sz="1600" kern="1200" dirty="0" smtClean="0">
                <a:solidFill>
                  <a:schemeClr val="tx1"/>
                </a:solidFill>
                <a:latin typeface="+mn-lt"/>
                <a:ea typeface="+mn-ea"/>
                <a:cs typeface="+mn-cs"/>
              </a:defRPr>
            </a:lvl4pPr>
            <a:lvl5pPr marL="900000" indent="-180000">
              <a:spcBef>
                <a:spcPts val="0"/>
              </a:spcBef>
              <a:buFont typeface="Calibri" panose="020F0502020204030204" pitchFamily="34" charset="0"/>
              <a:buChar char="─"/>
              <a:defRPr sz="1600"/>
            </a:lvl5pPr>
            <a:lvl6pPr marL="360000" indent="-180000">
              <a:spcBef>
                <a:spcPts val="0"/>
              </a:spcBef>
              <a:buFont typeface="Calibri" panose="020F0502020204030204" pitchFamily="34" charset="0"/>
              <a:buChar char="─"/>
              <a:defRPr sz="1600"/>
            </a:lvl6pPr>
            <a:lvl7pPr marL="360000" indent="-180000">
              <a:spcBef>
                <a:spcPts val="0"/>
              </a:spcBef>
              <a:buFont typeface="Calibri" panose="020F0502020204030204" pitchFamily="34" charset="0"/>
              <a:buChar char="─"/>
              <a:defRPr sz="1600"/>
            </a:lvl7pPr>
            <a:lvl8pPr marL="360000" indent="-180000">
              <a:spcBef>
                <a:spcPts val="0"/>
              </a:spcBef>
              <a:buFont typeface="Calibri" panose="020F0502020204030204" pitchFamily="34" charset="0"/>
              <a:buChar char="─"/>
              <a:defRPr sz="1600"/>
            </a:lvl8pPr>
            <a:lvl9pPr marL="360000" indent="-180000">
              <a:spcBef>
                <a:spcPts val="0"/>
              </a:spcBef>
              <a:buFont typeface="Calibri" panose="020F0502020204030204" pitchFamily="34" charset="0"/>
              <a:buChar char="─"/>
              <a:defRPr sz="1600"/>
            </a:lvl9pPr>
          </a:lstStyle>
          <a:p>
            <a:pPr lvl="0"/>
            <a:r>
              <a:rPr lang="de-DE" dirty="0" smtClean="0"/>
              <a:t>Click </a:t>
            </a:r>
            <a:r>
              <a:rPr lang="de-DE" dirty="0" err="1" smtClean="0"/>
              <a:t>to</a:t>
            </a:r>
            <a:r>
              <a:rPr lang="de-DE" dirty="0" smtClean="0"/>
              <a:t> </a:t>
            </a:r>
            <a:r>
              <a:rPr lang="de-DE" dirty="0" err="1" smtClean="0"/>
              <a:t>add</a:t>
            </a:r>
            <a:r>
              <a:rPr lang="de-DE" dirty="0" smtClean="0"/>
              <a:t> </a:t>
            </a:r>
            <a:r>
              <a:rPr lang="de-DE" dirty="0" err="1" smtClean="0"/>
              <a:t>text</a:t>
            </a:r>
            <a:endParaRPr lang="de-DE" dirty="0" smtClean="0"/>
          </a:p>
          <a:p>
            <a:pPr lvl="1"/>
            <a:r>
              <a:rPr lang="de-DE" dirty="0" smtClean="0"/>
              <a:t>Click </a:t>
            </a:r>
            <a:r>
              <a:rPr lang="de-DE" dirty="0" err="1" smtClean="0"/>
              <a:t>to</a:t>
            </a:r>
            <a:r>
              <a:rPr lang="de-DE" dirty="0" smtClean="0"/>
              <a:t> </a:t>
            </a:r>
            <a:r>
              <a:rPr lang="de-DE" dirty="0" err="1" smtClean="0"/>
              <a:t>add</a:t>
            </a:r>
            <a:r>
              <a:rPr lang="de-DE" dirty="0" smtClean="0"/>
              <a:t> </a:t>
            </a:r>
            <a:r>
              <a:rPr lang="de-DE" dirty="0" err="1" smtClean="0"/>
              <a:t>text</a:t>
            </a:r>
            <a:endParaRPr lang="de-DE" dirty="0" smtClean="0"/>
          </a:p>
          <a:p>
            <a:pPr lvl="2"/>
            <a:r>
              <a:rPr lang="de-DE" sz="1600" dirty="0" smtClean="0"/>
              <a:t>Click </a:t>
            </a:r>
            <a:r>
              <a:rPr lang="de-DE" sz="1600" dirty="0" err="1" smtClean="0"/>
              <a:t>to</a:t>
            </a:r>
            <a:r>
              <a:rPr lang="de-DE" sz="1600" dirty="0" smtClean="0"/>
              <a:t> </a:t>
            </a:r>
            <a:r>
              <a:rPr lang="de-DE" sz="1600" dirty="0" err="1" smtClean="0"/>
              <a:t>add</a:t>
            </a:r>
            <a:r>
              <a:rPr lang="de-DE" sz="1600" dirty="0" smtClean="0"/>
              <a:t> </a:t>
            </a:r>
            <a:r>
              <a:rPr lang="de-DE" sz="1600" dirty="0" err="1" smtClean="0"/>
              <a:t>text</a:t>
            </a:r>
            <a:endParaRPr lang="de-DE" sz="1600" dirty="0" smtClean="0"/>
          </a:p>
          <a:p>
            <a:pPr lvl="3"/>
            <a:r>
              <a:rPr lang="de-DE" sz="1600" dirty="0" smtClean="0"/>
              <a:t>Click </a:t>
            </a:r>
            <a:r>
              <a:rPr lang="de-DE" sz="1600" dirty="0" err="1" smtClean="0"/>
              <a:t>to</a:t>
            </a:r>
            <a:r>
              <a:rPr lang="de-DE" sz="1600" dirty="0" smtClean="0"/>
              <a:t> </a:t>
            </a:r>
            <a:r>
              <a:rPr lang="de-DE" sz="1600" dirty="0" err="1" smtClean="0"/>
              <a:t>add</a:t>
            </a:r>
            <a:r>
              <a:rPr lang="de-DE" sz="1600" dirty="0" smtClean="0"/>
              <a:t> </a:t>
            </a:r>
            <a:r>
              <a:rPr lang="de-DE" sz="1600" dirty="0" err="1" smtClean="0"/>
              <a:t>text</a:t>
            </a:r>
            <a:endParaRPr lang="de-DE" sz="1600" dirty="0" smtClean="0"/>
          </a:p>
          <a:p>
            <a:pPr lvl="4"/>
            <a:endParaRPr lang="de-DE" sz="1600" dirty="0" smtClean="0"/>
          </a:p>
        </p:txBody>
      </p:sp>
    </p:spTree>
    <p:extLst>
      <p:ext uri="{BB962C8B-B14F-4D97-AF65-F5344CB8AC3E}">
        <p14:creationId xmlns:p14="http://schemas.microsoft.com/office/powerpoint/2010/main" val="203159760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tx1"/>
                </a:solidFill>
              </a:defRPr>
            </a:lvl1pPr>
            <a:lvl2pPr>
              <a:defRPr sz="4800"/>
            </a:lvl2pPr>
            <a:lvl3pPr>
              <a:defRPr sz="4800"/>
            </a:lvl3pPr>
            <a:lvl4pPr>
              <a:defRPr sz="4800"/>
            </a:lvl4pPr>
            <a:lvl5pPr>
              <a:defRPr sz="4800"/>
            </a:lvl5pPr>
          </a:lstStyle>
          <a:p>
            <a:pPr lvl="0"/>
            <a:r>
              <a:rPr lang="de-DE" dirty="0" smtClean="0"/>
              <a:t>Click </a:t>
            </a:r>
            <a:r>
              <a:rPr lang="de-DE" dirty="0" err="1" smtClean="0"/>
              <a:t>to</a:t>
            </a:r>
            <a:r>
              <a:rPr lang="de-DE" dirty="0" smtClean="0"/>
              <a:t> </a:t>
            </a:r>
            <a:r>
              <a:rPr lang="de-DE" dirty="0" err="1" smtClean="0"/>
              <a:t>add</a:t>
            </a:r>
            <a:r>
              <a:rPr lang="de-DE" dirty="0" smtClean="0"/>
              <a:t> title</a:t>
            </a:r>
            <a:endParaRPr lang="de-DE" dirty="0"/>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tx1"/>
                </a:solidFill>
              </a:defRPr>
            </a:lvl1pPr>
          </a:lstStyle>
          <a:p>
            <a:pPr lvl="0"/>
            <a:r>
              <a:rPr lang="de-DE" dirty="0" smtClean="0"/>
              <a:t>Click to </a:t>
            </a:r>
            <a:r>
              <a:rPr lang="de-DE" dirty="0" err="1" smtClean="0"/>
              <a:t>add</a:t>
            </a:r>
            <a:r>
              <a:rPr lang="de-DE" dirty="0" smtClean="0"/>
              <a:t> </a:t>
            </a:r>
            <a:r>
              <a:rPr lang="de-DE" dirty="0" err="1" smtClean="0"/>
              <a:t>section</a:t>
            </a:r>
            <a:r>
              <a:rPr lang="de-DE" dirty="0" smtClean="0"/>
              <a:t> </a:t>
            </a:r>
            <a:r>
              <a:rPr lang="de-DE" dirty="0" err="1" smtClean="0"/>
              <a:t>number</a:t>
            </a:r>
            <a:endParaRPr lang="de-DE" dirty="0"/>
          </a:p>
        </p:txBody>
      </p:sp>
      <p:pic>
        <p:nvPicPr>
          <p:cNvPr id="8" name="Picture 7"/>
          <p:cNvPicPr>
            <a:picLocks/>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21623132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image 2">
    <p:spTree>
      <p:nvGrpSpPr>
        <p:cNvPr id="1" name=""/>
        <p:cNvGrpSpPr/>
        <p:nvPr/>
      </p:nvGrpSpPr>
      <p:grpSpPr>
        <a:xfrm>
          <a:off x="0" y="0"/>
          <a:ext cx="0" cy="0"/>
          <a:chOff x="0" y="0"/>
          <a:chExt cx="0" cy="0"/>
        </a:xfrm>
      </p:grpSpPr>
      <p:sp>
        <p:nvSpPr>
          <p:cNvPr id="9" name="Rectangle 8"/>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to </a:t>
            </a:r>
            <a:r>
              <a:rPr lang="de-DE" dirty="0" err="1" smtClean="0"/>
              <a:t>add</a:t>
            </a:r>
            <a:r>
              <a:rPr lang="de-DE" dirty="0" smtClean="0"/>
              <a:t> title</a:t>
            </a:r>
          </a:p>
        </p:txBody>
      </p:sp>
      <p:pic>
        <p:nvPicPr>
          <p:cNvPr id="8" name="Picture 7"/>
          <p:cNvPicPr>
            <a:picLocks/>
          </p:cNvPicPr>
          <p:nvPr userDrawn="1">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07504" y="6237312"/>
            <a:ext cx="576064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 Placeholder 3"/>
          <p:cNvSpPr>
            <a:spLocks noGrp="1"/>
          </p:cNvSpPr>
          <p:nvPr>
            <p:ph type="body" sz="quarter" idx="11" hasCustomPrompt="1"/>
          </p:nvPr>
        </p:nvSpPr>
        <p:spPr>
          <a:xfrm>
            <a:off x="828000" y="4608000"/>
            <a:ext cx="4320000" cy="252000"/>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smtClean="0"/>
              <a:t>_</a:t>
            </a:r>
            <a:r>
              <a:rPr lang="de-DE" dirty="0" err="1" smtClean="0"/>
              <a:t>Author</a:t>
            </a:r>
            <a:endParaRPr lang="de-DE" dirty="0"/>
          </a:p>
        </p:txBody>
      </p:sp>
      <p:sp>
        <p:nvSpPr>
          <p:cNvPr id="16" name="Text Placeholder 3"/>
          <p:cNvSpPr>
            <a:spLocks noGrp="1"/>
          </p:cNvSpPr>
          <p:nvPr>
            <p:ph type="body" sz="quarter" idx="12" hasCustomPrompt="1"/>
          </p:nvPr>
        </p:nvSpPr>
        <p:spPr>
          <a:xfrm>
            <a:off x="828000" y="4878000"/>
            <a:ext cx="4320000" cy="252000"/>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smtClean="0"/>
              <a:t>_Sector</a:t>
            </a:r>
            <a:endParaRPr lang="de-DE" dirty="0"/>
          </a:p>
        </p:txBody>
      </p:sp>
      <p:sp>
        <p:nvSpPr>
          <p:cNvPr id="18" name="Text Placeholder 3"/>
          <p:cNvSpPr>
            <a:spLocks noGrp="1"/>
          </p:cNvSpPr>
          <p:nvPr>
            <p:ph type="body" sz="quarter" idx="13" hasCustomPrompt="1"/>
          </p:nvPr>
        </p:nvSpPr>
        <p:spPr>
          <a:xfrm>
            <a:off x="828000" y="5148000"/>
            <a:ext cx="4320000" cy="25200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smtClean="0"/>
              <a:t>_</a:t>
            </a:r>
            <a:r>
              <a:rPr lang="en-US" sz="1600" dirty="0" smtClean="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242146447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dark blue">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a:t>
            </a:r>
            <a:r>
              <a:rPr lang="de-DE" dirty="0" err="1" smtClean="0"/>
              <a:t>to</a:t>
            </a:r>
            <a:r>
              <a:rPr lang="de-DE" dirty="0" smtClean="0"/>
              <a:t> </a:t>
            </a:r>
            <a:r>
              <a:rPr lang="de-DE" dirty="0" err="1" smtClean="0"/>
              <a:t>add</a:t>
            </a:r>
            <a:r>
              <a:rPr lang="de-DE" dirty="0" smtClean="0"/>
              <a:t> title</a:t>
            </a:r>
            <a:endParaRPr lang="de-DE" dirty="0"/>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smtClean="0"/>
              <a:t>Click to </a:t>
            </a:r>
            <a:r>
              <a:rPr lang="de-DE" dirty="0" err="1" smtClean="0"/>
              <a:t>add</a:t>
            </a:r>
            <a:r>
              <a:rPr lang="de-DE" dirty="0" smtClean="0"/>
              <a:t> </a:t>
            </a:r>
            <a:r>
              <a:rPr lang="de-DE" dirty="0" err="1" smtClean="0"/>
              <a:t>section</a:t>
            </a:r>
            <a:r>
              <a:rPr lang="de-DE" dirty="0" smtClean="0"/>
              <a:t> </a:t>
            </a:r>
            <a:r>
              <a:rPr lang="de-DE" dirty="0" err="1" smtClean="0"/>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309679921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0089C4"/>
              </a:gs>
              <a:gs pos="0">
                <a:srgbClr val="0089C4"/>
              </a:gs>
              <a:gs pos="100000">
                <a:srgbClr val="629FD5"/>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a:t>
            </a:r>
            <a:r>
              <a:rPr lang="de-DE" dirty="0" err="1" smtClean="0"/>
              <a:t>to</a:t>
            </a:r>
            <a:r>
              <a:rPr lang="de-DE" dirty="0" smtClean="0"/>
              <a:t> </a:t>
            </a:r>
            <a:r>
              <a:rPr lang="de-DE" dirty="0" err="1" smtClean="0"/>
              <a:t>add</a:t>
            </a:r>
            <a:r>
              <a:rPr lang="de-DE" dirty="0" smtClean="0"/>
              <a:t> title</a:t>
            </a:r>
            <a:endParaRPr lang="de-DE" dirty="0"/>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smtClean="0"/>
              <a:t>Click to </a:t>
            </a:r>
            <a:r>
              <a:rPr lang="de-DE" dirty="0" err="1" smtClean="0"/>
              <a:t>add</a:t>
            </a:r>
            <a:r>
              <a:rPr lang="de-DE" dirty="0" smtClean="0"/>
              <a:t> </a:t>
            </a:r>
            <a:r>
              <a:rPr lang="de-DE" dirty="0" err="1" smtClean="0"/>
              <a:t>section</a:t>
            </a:r>
            <a:r>
              <a:rPr lang="de-DE" dirty="0" smtClean="0"/>
              <a:t> </a:t>
            </a:r>
            <a:r>
              <a:rPr lang="de-DE" dirty="0" err="1" smtClean="0"/>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341192956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dark aqua">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156570"/>
              </a:gs>
              <a:gs pos="100000">
                <a:srgbClr val="1E9D8B"/>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a:t>
            </a:r>
            <a:r>
              <a:rPr lang="de-DE" dirty="0" err="1" smtClean="0"/>
              <a:t>to</a:t>
            </a:r>
            <a:r>
              <a:rPr lang="de-DE" dirty="0" smtClean="0"/>
              <a:t> </a:t>
            </a:r>
            <a:r>
              <a:rPr lang="de-DE" dirty="0" err="1" smtClean="0"/>
              <a:t>add</a:t>
            </a:r>
            <a:r>
              <a:rPr lang="de-DE" dirty="0" smtClean="0"/>
              <a:t> title</a:t>
            </a:r>
            <a:endParaRPr lang="de-DE" dirty="0"/>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smtClean="0"/>
              <a:t>Click to </a:t>
            </a:r>
            <a:r>
              <a:rPr lang="de-DE" dirty="0" err="1" smtClean="0"/>
              <a:t>add</a:t>
            </a:r>
            <a:r>
              <a:rPr lang="de-DE" dirty="0" smtClean="0"/>
              <a:t> </a:t>
            </a:r>
            <a:r>
              <a:rPr lang="de-DE" dirty="0" err="1" smtClean="0"/>
              <a:t>section</a:t>
            </a:r>
            <a:r>
              <a:rPr lang="de-DE" dirty="0" smtClean="0"/>
              <a:t> </a:t>
            </a:r>
            <a:r>
              <a:rPr lang="de-DE" dirty="0" err="1" smtClean="0"/>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375118763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aqua">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1E9D8B"/>
              </a:gs>
              <a:gs pos="0">
                <a:srgbClr val="1E9D8B"/>
              </a:gs>
              <a:gs pos="100000">
                <a:srgbClr val="4FB5AE"/>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a:t>
            </a:r>
            <a:r>
              <a:rPr lang="de-DE" dirty="0" err="1" smtClean="0"/>
              <a:t>to</a:t>
            </a:r>
            <a:r>
              <a:rPr lang="de-DE" dirty="0" smtClean="0"/>
              <a:t> </a:t>
            </a:r>
            <a:r>
              <a:rPr lang="de-DE" dirty="0" err="1" smtClean="0"/>
              <a:t>add</a:t>
            </a:r>
            <a:r>
              <a:rPr lang="de-DE" dirty="0" smtClean="0"/>
              <a:t> title</a:t>
            </a:r>
            <a:endParaRPr lang="de-DE" dirty="0"/>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smtClean="0"/>
              <a:t>Click to </a:t>
            </a:r>
            <a:r>
              <a:rPr lang="de-DE" dirty="0" err="1" smtClean="0"/>
              <a:t>add</a:t>
            </a:r>
            <a:r>
              <a:rPr lang="de-DE" dirty="0" smtClean="0"/>
              <a:t> </a:t>
            </a:r>
            <a:r>
              <a:rPr lang="de-DE" dirty="0" err="1" smtClean="0"/>
              <a:t>section</a:t>
            </a:r>
            <a:r>
              <a:rPr lang="de-DE" dirty="0" smtClean="0"/>
              <a:t> </a:t>
            </a:r>
            <a:r>
              <a:rPr lang="de-DE" dirty="0" err="1" smtClean="0"/>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355827222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dark green">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00693C"/>
              </a:gs>
              <a:gs pos="100000">
                <a:srgbClr val="5B8F22"/>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a:t>
            </a:r>
            <a:r>
              <a:rPr lang="de-DE" dirty="0" err="1" smtClean="0"/>
              <a:t>to</a:t>
            </a:r>
            <a:r>
              <a:rPr lang="de-DE" dirty="0" smtClean="0"/>
              <a:t> </a:t>
            </a:r>
            <a:r>
              <a:rPr lang="de-DE" dirty="0" err="1" smtClean="0"/>
              <a:t>add</a:t>
            </a:r>
            <a:r>
              <a:rPr lang="de-DE" dirty="0" smtClean="0"/>
              <a:t> title</a:t>
            </a:r>
            <a:endParaRPr lang="de-DE" dirty="0"/>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smtClean="0"/>
              <a:t>Click to </a:t>
            </a:r>
            <a:r>
              <a:rPr lang="de-DE" dirty="0" err="1" smtClean="0"/>
              <a:t>add</a:t>
            </a:r>
            <a:r>
              <a:rPr lang="de-DE" dirty="0" smtClean="0"/>
              <a:t> </a:t>
            </a:r>
            <a:r>
              <a:rPr lang="de-DE" dirty="0" err="1" smtClean="0"/>
              <a:t>section</a:t>
            </a:r>
            <a:r>
              <a:rPr lang="de-DE" dirty="0" smtClean="0"/>
              <a:t> </a:t>
            </a:r>
            <a:r>
              <a:rPr lang="de-DE" dirty="0" err="1" smtClean="0"/>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210390717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green">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5B8F22"/>
              </a:gs>
              <a:gs pos="0">
                <a:srgbClr val="5B8F22"/>
              </a:gs>
              <a:gs pos="100000">
                <a:srgbClr val="A4B507"/>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a:t>
            </a:r>
            <a:r>
              <a:rPr lang="de-DE" dirty="0" err="1" smtClean="0"/>
              <a:t>to</a:t>
            </a:r>
            <a:r>
              <a:rPr lang="de-DE" dirty="0" smtClean="0"/>
              <a:t> </a:t>
            </a:r>
            <a:r>
              <a:rPr lang="de-DE" dirty="0" err="1" smtClean="0"/>
              <a:t>add</a:t>
            </a:r>
            <a:r>
              <a:rPr lang="de-DE" dirty="0" smtClean="0"/>
              <a:t> title</a:t>
            </a:r>
            <a:endParaRPr lang="de-DE" dirty="0"/>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smtClean="0"/>
              <a:t>Click to </a:t>
            </a:r>
            <a:r>
              <a:rPr lang="de-DE" dirty="0" err="1" smtClean="0"/>
              <a:t>add</a:t>
            </a:r>
            <a:r>
              <a:rPr lang="de-DE" dirty="0" smtClean="0"/>
              <a:t> </a:t>
            </a:r>
            <a:r>
              <a:rPr lang="de-DE" dirty="0" err="1" smtClean="0"/>
              <a:t>section</a:t>
            </a:r>
            <a:r>
              <a:rPr lang="de-DE" dirty="0" smtClean="0"/>
              <a:t> </a:t>
            </a:r>
            <a:r>
              <a:rPr lang="de-DE" dirty="0" err="1" smtClean="0"/>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26861425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dark red">
    <p:spTree>
      <p:nvGrpSpPr>
        <p:cNvPr id="1" name=""/>
        <p:cNvGrpSpPr/>
        <p:nvPr/>
      </p:nvGrpSpPr>
      <p:grpSpPr>
        <a:xfrm>
          <a:off x="0" y="0"/>
          <a:ext cx="0" cy="0"/>
          <a:chOff x="0" y="0"/>
          <a:chExt cx="0" cy="0"/>
        </a:xfrm>
      </p:grpSpPr>
      <p:sp>
        <p:nvSpPr>
          <p:cNvPr id="10" name="Rectangle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96172E"/>
              </a:gs>
              <a:gs pos="100000">
                <a:srgbClr val="CD202C"/>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a:t>
            </a:r>
            <a:r>
              <a:rPr lang="de-DE" dirty="0" err="1" smtClean="0"/>
              <a:t>to</a:t>
            </a:r>
            <a:r>
              <a:rPr lang="de-DE" dirty="0" smtClean="0"/>
              <a:t> </a:t>
            </a:r>
            <a:r>
              <a:rPr lang="de-DE" dirty="0" err="1" smtClean="0"/>
              <a:t>add</a:t>
            </a:r>
            <a:r>
              <a:rPr lang="de-DE" dirty="0" smtClean="0"/>
              <a:t> title</a:t>
            </a:r>
            <a:endParaRPr lang="de-DE" dirty="0"/>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smtClean="0"/>
              <a:t>Click to </a:t>
            </a:r>
            <a:r>
              <a:rPr lang="de-DE" dirty="0" err="1" smtClean="0"/>
              <a:t>add</a:t>
            </a:r>
            <a:r>
              <a:rPr lang="de-DE" dirty="0" smtClean="0"/>
              <a:t> </a:t>
            </a:r>
            <a:r>
              <a:rPr lang="de-DE" dirty="0" err="1" smtClean="0"/>
              <a:t>section</a:t>
            </a:r>
            <a:r>
              <a:rPr lang="de-DE" dirty="0" smtClean="0"/>
              <a:t> </a:t>
            </a:r>
            <a:r>
              <a:rPr lang="de-DE" dirty="0" err="1" smtClean="0"/>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274212840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red">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CD202C"/>
              </a:gs>
              <a:gs pos="0">
                <a:srgbClr val="CD202C"/>
              </a:gs>
              <a:gs pos="100000">
                <a:srgbClr val="EA8291"/>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a:t>
            </a:r>
            <a:r>
              <a:rPr lang="de-DE" dirty="0" err="1" smtClean="0"/>
              <a:t>to</a:t>
            </a:r>
            <a:r>
              <a:rPr lang="de-DE" dirty="0" smtClean="0"/>
              <a:t> </a:t>
            </a:r>
            <a:r>
              <a:rPr lang="de-DE" dirty="0" err="1" smtClean="0"/>
              <a:t>add</a:t>
            </a:r>
            <a:r>
              <a:rPr lang="de-DE" dirty="0" smtClean="0"/>
              <a:t> title</a:t>
            </a:r>
            <a:endParaRPr lang="de-DE" dirty="0"/>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smtClean="0"/>
              <a:t>Click to </a:t>
            </a:r>
            <a:r>
              <a:rPr lang="de-DE" dirty="0" err="1" smtClean="0"/>
              <a:t>add</a:t>
            </a:r>
            <a:r>
              <a:rPr lang="de-DE" dirty="0" smtClean="0"/>
              <a:t> </a:t>
            </a:r>
            <a:r>
              <a:rPr lang="de-DE" dirty="0" err="1" smtClean="0"/>
              <a:t>section</a:t>
            </a:r>
            <a:r>
              <a:rPr lang="de-DE" dirty="0" smtClean="0"/>
              <a:t> </a:t>
            </a:r>
            <a:r>
              <a:rPr lang="de-DE" dirty="0" err="1" smtClean="0"/>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357461788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dark purple">
    <p:spTree>
      <p:nvGrpSpPr>
        <p:cNvPr id="1" name=""/>
        <p:cNvGrpSpPr/>
        <p:nvPr/>
      </p:nvGrpSpPr>
      <p:grpSpPr>
        <a:xfrm>
          <a:off x="0" y="0"/>
          <a:ext cx="0" cy="0"/>
          <a:chOff x="0" y="0"/>
          <a:chExt cx="0" cy="0"/>
        </a:xfrm>
      </p:grpSpPr>
      <p:sp>
        <p:nvSpPr>
          <p:cNvPr id="9"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631D76"/>
              </a:gs>
              <a:gs pos="100000">
                <a:srgbClr val="7D0063"/>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a:t>
            </a:r>
            <a:r>
              <a:rPr lang="de-DE" dirty="0" err="1" smtClean="0"/>
              <a:t>to</a:t>
            </a:r>
            <a:r>
              <a:rPr lang="de-DE" dirty="0" smtClean="0"/>
              <a:t> </a:t>
            </a:r>
            <a:r>
              <a:rPr lang="de-DE" dirty="0" err="1" smtClean="0"/>
              <a:t>add</a:t>
            </a:r>
            <a:r>
              <a:rPr lang="de-DE" dirty="0" smtClean="0"/>
              <a:t> title</a:t>
            </a:r>
            <a:endParaRPr lang="de-DE" dirty="0"/>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smtClean="0"/>
              <a:t>Click to </a:t>
            </a:r>
            <a:r>
              <a:rPr lang="de-DE" dirty="0" err="1" smtClean="0"/>
              <a:t>add</a:t>
            </a:r>
            <a:r>
              <a:rPr lang="de-DE" dirty="0" smtClean="0"/>
              <a:t> </a:t>
            </a:r>
            <a:r>
              <a:rPr lang="de-DE" dirty="0" err="1" smtClean="0"/>
              <a:t>section</a:t>
            </a:r>
            <a:r>
              <a:rPr lang="de-DE" dirty="0" smtClean="0"/>
              <a:t> </a:t>
            </a:r>
            <a:r>
              <a:rPr lang="de-DE" dirty="0" err="1" smtClean="0"/>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380727034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urple">
    <p:spTree>
      <p:nvGrpSpPr>
        <p:cNvPr id="1" name=""/>
        <p:cNvGrpSpPr/>
        <p:nvPr/>
      </p:nvGrpSpPr>
      <p:grpSpPr>
        <a:xfrm>
          <a:off x="0" y="0"/>
          <a:ext cx="0" cy="0"/>
          <a:chOff x="0" y="0"/>
          <a:chExt cx="0" cy="0"/>
        </a:xfrm>
      </p:grpSpPr>
      <p:sp>
        <p:nvSpPr>
          <p:cNvPr id="9"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7D0063"/>
              </a:gs>
              <a:gs pos="0">
                <a:srgbClr val="7D0063"/>
              </a:gs>
              <a:gs pos="100000">
                <a:srgbClr val="A873A9"/>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a:t>
            </a:r>
            <a:r>
              <a:rPr lang="de-DE" dirty="0" err="1" smtClean="0"/>
              <a:t>to</a:t>
            </a:r>
            <a:r>
              <a:rPr lang="de-DE" dirty="0" smtClean="0"/>
              <a:t> </a:t>
            </a:r>
            <a:r>
              <a:rPr lang="de-DE" dirty="0" err="1" smtClean="0"/>
              <a:t>add</a:t>
            </a:r>
            <a:r>
              <a:rPr lang="de-DE" dirty="0" smtClean="0"/>
              <a:t> title</a:t>
            </a:r>
            <a:endParaRPr lang="de-DE" dirty="0"/>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smtClean="0"/>
              <a:t>Click to </a:t>
            </a:r>
            <a:r>
              <a:rPr lang="de-DE" dirty="0" err="1" smtClean="0"/>
              <a:t>add</a:t>
            </a:r>
            <a:r>
              <a:rPr lang="de-DE" dirty="0" smtClean="0"/>
              <a:t> </a:t>
            </a:r>
            <a:r>
              <a:rPr lang="de-DE" dirty="0" err="1" smtClean="0"/>
              <a:t>section</a:t>
            </a:r>
            <a:r>
              <a:rPr lang="de-DE" dirty="0" smtClean="0"/>
              <a:t> </a:t>
            </a:r>
            <a:r>
              <a:rPr lang="de-DE" dirty="0" err="1" smtClean="0"/>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18832787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image 3">
    <p:spTree>
      <p:nvGrpSpPr>
        <p:cNvPr id="1" name=""/>
        <p:cNvGrpSpPr/>
        <p:nvPr/>
      </p:nvGrpSpPr>
      <p:grpSpPr>
        <a:xfrm>
          <a:off x="0" y="0"/>
          <a:ext cx="0" cy="0"/>
          <a:chOff x="0" y="0"/>
          <a:chExt cx="0" cy="0"/>
        </a:xfrm>
      </p:grpSpPr>
      <p:sp>
        <p:nvSpPr>
          <p:cNvPr id="9" name="Rectangle 8"/>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to </a:t>
            </a:r>
            <a:r>
              <a:rPr lang="de-DE" dirty="0" err="1" smtClean="0"/>
              <a:t>add</a:t>
            </a:r>
            <a:r>
              <a:rPr lang="de-DE" dirty="0" smtClean="0"/>
              <a:t> title</a:t>
            </a:r>
          </a:p>
        </p:txBody>
      </p:sp>
      <p:pic>
        <p:nvPicPr>
          <p:cNvPr id="8" name="Picture 7"/>
          <p:cNvPicPr>
            <a:picLocks/>
          </p:cNvPicPr>
          <p:nvPr userDrawn="1">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07504" y="6237312"/>
            <a:ext cx="576064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 Placeholder 3"/>
          <p:cNvSpPr>
            <a:spLocks noGrp="1"/>
          </p:cNvSpPr>
          <p:nvPr>
            <p:ph type="body" sz="quarter" idx="11" hasCustomPrompt="1"/>
          </p:nvPr>
        </p:nvSpPr>
        <p:spPr>
          <a:xfrm>
            <a:off x="828000" y="4608000"/>
            <a:ext cx="4320000" cy="252000"/>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smtClean="0"/>
              <a:t>_</a:t>
            </a:r>
            <a:r>
              <a:rPr lang="de-DE" dirty="0" err="1" smtClean="0"/>
              <a:t>Author</a:t>
            </a:r>
            <a:endParaRPr lang="de-DE" dirty="0"/>
          </a:p>
        </p:txBody>
      </p:sp>
      <p:sp>
        <p:nvSpPr>
          <p:cNvPr id="16" name="Text Placeholder 3"/>
          <p:cNvSpPr>
            <a:spLocks noGrp="1"/>
          </p:cNvSpPr>
          <p:nvPr>
            <p:ph type="body" sz="quarter" idx="12" hasCustomPrompt="1"/>
          </p:nvPr>
        </p:nvSpPr>
        <p:spPr>
          <a:xfrm>
            <a:off x="828000" y="4878000"/>
            <a:ext cx="4320000" cy="252000"/>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smtClean="0"/>
              <a:t>_Sector</a:t>
            </a:r>
            <a:endParaRPr lang="de-DE" dirty="0"/>
          </a:p>
        </p:txBody>
      </p:sp>
      <p:sp>
        <p:nvSpPr>
          <p:cNvPr id="18" name="Text Placeholder 3"/>
          <p:cNvSpPr>
            <a:spLocks noGrp="1"/>
          </p:cNvSpPr>
          <p:nvPr>
            <p:ph type="body" sz="quarter" idx="13" hasCustomPrompt="1"/>
          </p:nvPr>
        </p:nvSpPr>
        <p:spPr>
          <a:xfrm>
            <a:off x="828000" y="5148000"/>
            <a:ext cx="4320000" cy="25200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smtClean="0"/>
              <a:t>_</a:t>
            </a:r>
            <a:r>
              <a:rPr lang="en-US" sz="1600" dirty="0" smtClean="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286158923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bleed divider image 1">
    <p:spTree>
      <p:nvGrpSpPr>
        <p:cNvPr id="1" name=""/>
        <p:cNvGrpSpPr/>
        <p:nvPr/>
      </p:nvGrpSpPr>
      <p:grpSpPr>
        <a:xfrm>
          <a:off x="0" y="0"/>
          <a:ext cx="0" cy="0"/>
          <a:chOff x="0" y="0"/>
          <a:chExt cx="0" cy="0"/>
        </a:xfrm>
      </p:grpSpPr>
      <p:sp>
        <p:nvSpPr>
          <p:cNvPr id="8" name="Freeform 7"/>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blipFill dpi="0" rotWithShape="1">
            <a:blip r:embed="rId3">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828000" y="2052000"/>
            <a:ext cx="5472000" cy="3420000"/>
          </a:xfrm>
          <a:prstGeom prst="rect">
            <a:avLst/>
          </a:prstGeom>
        </p:spPr>
        <p:txBody>
          <a:bodyPr lIns="0" tIns="0" rIns="0" bIns="0"/>
          <a:lstStyle>
            <a:lvl1pPr marL="0" indent="0" algn="l">
              <a:spcBef>
                <a:spcPts val="0"/>
              </a:spcBef>
              <a:buFontTx/>
              <a:buNone/>
              <a:defRPr sz="7200">
                <a:solidFill>
                  <a:schemeClr val="bg1"/>
                </a:solidFill>
              </a:defRPr>
            </a:lvl1pPr>
          </a:lstStyle>
          <a:p>
            <a:pPr lvl="0"/>
            <a:r>
              <a:rPr lang="de-DE" dirty="0" smtClean="0"/>
              <a:t>Click to </a:t>
            </a:r>
            <a:r>
              <a:rPr lang="de-DE" dirty="0" err="1" smtClean="0"/>
              <a:t>add</a:t>
            </a:r>
            <a:r>
              <a:rPr lang="de-DE" dirty="0" smtClean="0"/>
              <a:t> </a:t>
            </a:r>
            <a:r>
              <a:rPr lang="de-DE" dirty="0" err="1" smtClean="0"/>
              <a:t>text</a:t>
            </a:r>
            <a:endParaRPr lang="de-DE" dirty="0" smtClean="0"/>
          </a:p>
        </p:txBody>
      </p:sp>
    </p:spTree>
    <p:extLst>
      <p:ext uri="{BB962C8B-B14F-4D97-AF65-F5344CB8AC3E}">
        <p14:creationId xmlns:p14="http://schemas.microsoft.com/office/powerpoint/2010/main" val="200610162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bleed divider image 2">
    <p:spTree>
      <p:nvGrpSpPr>
        <p:cNvPr id="1" name=""/>
        <p:cNvGrpSpPr/>
        <p:nvPr/>
      </p:nvGrpSpPr>
      <p:grpSpPr>
        <a:xfrm>
          <a:off x="0" y="0"/>
          <a:ext cx="0" cy="0"/>
          <a:chOff x="0" y="0"/>
          <a:chExt cx="0" cy="0"/>
        </a:xfrm>
      </p:grpSpPr>
      <p:sp>
        <p:nvSpPr>
          <p:cNvPr id="8" name="Freeform 7"/>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blipFill dpi="0" rotWithShape="1">
            <a:blip r:embed="rId3">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828000" y="2052000"/>
            <a:ext cx="5472000" cy="3420000"/>
          </a:xfrm>
          <a:prstGeom prst="rect">
            <a:avLst/>
          </a:prstGeom>
        </p:spPr>
        <p:txBody>
          <a:bodyPr lIns="0" tIns="0" rIns="0" bIns="0"/>
          <a:lstStyle>
            <a:lvl1pPr marL="0" indent="0" algn="l">
              <a:spcBef>
                <a:spcPts val="0"/>
              </a:spcBef>
              <a:buFontTx/>
              <a:buNone/>
              <a:defRPr sz="7200">
                <a:solidFill>
                  <a:schemeClr val="bg1"/>
                </a:solidFill>
              </a:defRPr>
            </a:lvl1pPr>
          </a:lstStyle>
          <a:p>
            <a:pPr lvl="0"/>
            <a:r>
              <a:rPr lang="de-DE" dirty="0" smtClean="0"/>
              <a:t>Click to </a:t>
            </a:r>
            <a:r>
              <a:rPr lang="de-DE" dirty="0" err="1" smtClean="0"/>
              <a:t>add</a:t>
            </a:r>
            <a:r>
              <a:rPr lang="de-DE" dirty="0" smtClean="0"/>
              <a:t> </a:t>
            </a:r>
            <a:r>
              <a:rPr lang="de-DE" dirty="0" err="1" smtClean="0"/>
              <a:t>text</a:t>
            </a:r>
            <a:endParaRPr lang="de-DE" dirty="0"/>
          </a:p>
        </p:txBody>
      </p:sp>
    </p:spTree>
    <p:extLst>
      <p:ext uri="{BB962C8B-B14F-4D97-AF65-F5344CB8AC3E}">
        <p14:creationId xmlns:p14="http://schemas.microsoft.com/office/powerpoint/2010/main" val="96107712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bleed divider image 3">
    <p:spTree>
      <p:nvGrpSpPr>
        <p:cNvPr id="1" name=""/>
        <p:cNvGrpSpPr/>
        <p:nvPr/>
      </p:nvGrpSpPr>
      <p:grpSpPr>
        <a:xfrm>
          <a:off x="0" y="0"/>
          <a:ext cx="0" cy="0"/>
          <a:chOff x="0" y="0"/>
          <a:chExt cx="0" cy="0"/>
        </a:xfrm>
      </p:grpSpPr>
      <p:sp>
        <p:nvSpPr>
          <p:cNvPr id="8" name="Freeform 7"/>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blipFill dpi="0" rotWithShape="1">
            <a:blip r:embed="rId3">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828000" y="2052000"/>
            <a:ext cx="5472000" cy="3420000"/>
          </a:xfrm>
          <a:prstGeom prst="rect">
            <a:avLst/>
          </a:prstGeom>
        </p:spPr>
        <p:txBody>
          <a:bodyPr lIns="0" tIns="0" rIns="0" bIns="0"/>
          <a:lstStyle>
            <a:lvl1pPr marL="0" indent="0" algn="l">
              <a:spcBef>
                <a:spcPts val="0"/>
              </a:spcBef>
              <a:buFontTx/>
              <a:buNone/>
              <a:defRPr sz="7200">
                <a:solidFill>
                  <a:schemeClr val="bg1"/>
                </a:solidFill>
              </a:defRPr>
            </a:lvl1pPr>
          </a:lstStyle>
          <a:p>
            <a:pPr lvl="0"/>
            <a:r>
              <a:rPr lang="de-DE" dirty="0" smtClean="0"/>
              <a:t>Click to </a:t>
            </a:r>
            <a:r>
              <a:rPr lang="de-DE" dirty="0" err="1" smtClean="0"/>
              <a:t>add</a:t>
            </a:r>
            <a:r>
              <a:rPr lang="de-DE" dirty="0" smtClean="0"/>
              <a:t> </a:t>
            </a:r>
            <a:r>
              <a:rPr lang="de-DE" dirty="0" err="1" smtClean="0"/>
              <a:t>text</a:t>
            </a:r>
            <a:endParaRPr lang="de-DE" dirty="0"/>
          </a:p>
        </p:txBody>
      </p:sp>
    </p:spTree>
    <p:extLst>
      <p:ext uri="{BB962C8B-B14F-4D97-AF65-F5344CB8AC3E}">
        <p14:creationId xmlns:p14="http://schemas.microsoft.com/office/powerpoint/2010/main" val="362793725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bleed divider image 4">
    <p:spTree>
      <p:nvGrpSpPr>
        <p:cNvPr id="1" name=""/>
        <p:cNvGrpSpPr/>
        <p:nvPr/>
      </p:nvGrpSpPr>
      <p:grpSpPr>
        <a:xfrm>
          <a:off x="0" y="0"/>
          <a:ext cx="0" cy="0"/>
          <a:chOff x="0" y="0"/>
          <a:chExt cx="0" cy="0"/>
        </a:xfrm>
      </p:grpSpPr>
      <p:sp>
        <p:nvSpPr>
          <p:cNvPr id="8" name="Freeform 7"/>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blipFill dpi="0" rotWithShape="1">
            <a:blip r:embed="rId3">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828000" y="2052000"/>
            <a:ext cx="5472000" cy="3420000"/>
          </a:xfrm>
          <a:prstGeom prst="rect">
            <a:avLst/>
          </a:prstGeom>
        </p:spPr>
        <p:txBody>
          <a:bodyPr lIns="0" tIns="0" rIns="0" bIns="0"/>
          <a:lstStyle>
            <a:lvl1pPr marL="0" indent="0" algn="l">
              <a:spcBef>
                <a:spcPts val="0"/>
              </a:spcBef>
              <a:buFontTx/>
              <a:buNone/>
              <a:defRPr sz="7200">
                <a:solidFill>
                  <a:schemeClr val="bg1"/>
                </a:solidFill>
              </a:defRPr>
            </a:lvl1pPr>
          </a:lstStyle>
          <a:p>
            <a:pPr lvl="0"/>
            <a:r>
              <a:rPr lang="de-DE" dirty="0" smtClean="0"/>
              <a:t>Click to </a:t>
            </a:r>
            <a:r>
              <a:rPr lang="de-DE" dirty="0" err="1" smtClean="0"/>
              <a:t>add</a:t>
            </a:r>
            <a:r>
              <a:rPr lang="de-DE" dirty="0" smtClean="0"/>
              <a:t> </a:t>
            </a:r>
            <a:r>
              <a:rPr lang="de-DE" dirty="0" err="1" smtClean="0"/>
              <a:t>text</a:t>
            </a:r>
            <a:endParaRPr lang="de-DE" dirty="0"/>
          </a:p>
        </p:txBody>
      </p:sp>
    </p:spTree>
    <p:extLst>
      <p:ext uri="{BB962C8B-B14F-4D97-AF65-F5344CB8AC3E}">
        <p14:creationId xmlns:p14="http://schemas.microsoft.com/office/powerpoint/2010/main" val="357216645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bleed divider dark blu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828000" y="2052000"/>
            <a:ext cx="5472000" cy="3420000"/>
          </a:xfrm>
          <a:prstGeom prst="rect">
            <a:avLst/>
          </a:prstGeom>
        </p:spPr>
        <p:txBody>
          <a:bodyPr lIns="0" tIns="0" rIns="0" bIns="0"/>
          <a:lstStyle>
            <a:lvl1pPr marL="0" indent="0" algn="l">
              <a:spcBef>
                <a:spcPts val="0"/>
              </a:spcBef>
              <a:buFontTx/>
              <a:buNone/>
              <a:defRPr sz="7200">
                <a:solidFill>
                  <a:schemeClr val="bg1"/>
                </a:solidFill>
              </a:defRPr>
            </a:lvl1pPr>
          </a:lstStyle>
          <a:p>
            <a:pPr lvl="0"/>
            <a:r>
              <a:rPr lang="de-DE" dirty="0" smtClean="0"/>
              <a:t>Click to </a:t>
            </a:r>
            <a:r>
              <a:rPr lang="de-DE" dirty="0" err="1" smtClean="0"/>
              <a:t>add</a:t>
            </a:r>
            <a:r>
              <a:rPr lang="de-DE" dirty="0" smtClean="0"/>
              <a:t> </a:t>
            </a:r>
            <a:r>
              <a:rPr lang="de-DE" dirty="0" err="1" smtClean="0"/>
              <a:t>text</a:t>
            </a:r>
            <a:endParaRPr lang="de-DE" dirty="0"/>
          </a:p>
        </p:txBody>
      </p:sp>
      <p:pic>
        <p:nvPicPr>
          <p:cNvPr id="5" name="Picture 4"/>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379901831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bleed divider blu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0089C4"/>
              </a:gs>
              <a:gs pos="0">
                <a:srgbClr val="0089C4"/>
              </a:gs>
              <a:gs pos="100000">
                <a:srgbClr val="629FD5"/>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828000" y="2052000"/>
            <a:ext cx="5472000" cy="3420000"/>
          </a:xfrm>
          <a:prstGeom prst="rect">
            <a:avLst/>
          </a:prstGeom>
        </p:spPr>
        <p:txBody>
          <a:bodyPr lIns="0" tIns="0" rIns="0" bIns="0"/>
          <a:lstStyle>
            <a:lvl1pPr marL="0" indent="0" algn="l">
              <a:spcBef>
                <a:spcPts val="0"/>
              </a:spcBef>
              <a:buFontTx/>
              <a:buNone/>
              <a:defRPr sz="7200">
                <a:solidFill>
                  <a:schemeClr val="bg1"/>
                </a:solidFill>
              </a:defRPr>
            </a:lvl1pPr>
          </a:lstStyle>
          <a:p>
            <a:pPr lvl="0"/>
            <a:r>
              <a:rPr lang="de-DE" dirty="0" smtClean="0"/>
              <a:t>Click to </a:t>
            </a:r>
            <a:r>
              <a:rPr lang="de-DE" dirty="0" err="1" smtClean="0"/>
              <a:t>add</a:t>
            </a:r>
            <a:r>
              <a:rPr lang="de-DE" dirty="0" smtClean="0"/>
              <a:t> </a:t>
            </a:r>
            <a:r>
              <a:rPr lang="de-DE" dirty="0" err="1" smtClean="0"/>
              <a:t>text</a:t>
            </a:r>
            <a:endParaRPr lang="de-DE" dirty="0"/>
          </a:p>
        </p:txBody>
      </p:sp>
      <p:pic>
        <p:nvPicPr>
          <p:cNvPr id="5" name="Picture 4"/>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65965669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bleed divider dark aqua">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156570"/>
              </a:gs>
              <a:gs pos="100000">
                <a:srgbClr val="1E9D8B"/>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828000" y="2052000"/>
            <a:ext cx="5472000" cy="3420000"/>
          </a:xfrm>
          <a:prstGeom prst="rect">
            <a:avLst/>
          </a:prstGeom>
        </p:spPr>
        <p:txBody>
          <a:bodyPr lIns="0" tIns="0" rIns="0" bIns="0"/>
          <a:lstStyle>
            <a:lvl1pPr marL="0" indent="0" algn="l">
              <a:spcBef>
                <a:spcPts val="0"/>
              </a:spcBef>
              <a:buFontTx/>
              <a:buNone/>
              <a:defRPr sz="7200">
                <a:solidFill>
                  <a:schemeClr val="bg1"/>
                </a:solidFill>
              </a:defRPr>
            </a:lvl1pPr>
          </a:lstStyle>
          <a:p>
            <a:pPr lvl="0"/>
            <a:r>
              <a:rPr lang="de-DE" dirty="0" smtClean="0"/>
              <a:t>Click to </a:t>
            </a:r>
            <a:r>
              <a:rPr lang="de-DE" dirty="0" err="1" smtClean="0"/>
              <a:t>add</a:t>
            </a:r>
            <a:r>
              <a:rPr lang="de-DE" dirty="0" smtClean="0"/>
              <a:t> </a:t>
            </a:r>
            <a:r>
              <a:rPr lang="de-DE" dirty="0" err="1" smtClean="0"/>
              <a:t>text</a:t>
            </a:r>
            <a:endParaRPr lang="de-DE" dirty="0"/>
          </a:p>
        </p:txBody>
      </p:sp>
    </p:spTree>
    <p:extLst>
      <p:ext uri="{BB962C8B-B14F-4D97-AF65-F5344CB8AC3E}">
        <p14:creationId xmlns:p14="http://schemas.microsoft.com/office/powerpoint/2010/main" val="429247186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bleed divider aqua">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1E9D8B"/>
              </a:gs>
              <a:gs pos="0">
                <a:srgbClr val="1E9D8B"/>
              </a:gs>
              <a:gs pos="100000">
                <a:srgbClr val="4FB5AE"/>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828000" y="2052000"/>
            <a:ext cx="5472000" cy="3420000"/>
          </a:xfrm>
          <a:prstGeom prst="rect">
            <a:avLst/>
          </a:prstGeom>
        </p:spPr>
        <p:txBody>
          <a:bodyPr lIns="0" tIns="0" rIns="0" bIns="0"/>
          <a:lstStyle>
            <a:lvl1pPr marL="0" indent="0" algn="l">
              <a:spcBef>
                <a:spcPts val="0"/>
              </a:spcBef>
              <a:buFontTx/>
              <a:buNone/>
              <a:defRPr sz="7200">
                <a:solidFill>
                  <a:schemeClr val="bg1"/>
                </a:solidFill>
              </a:defRPr>
            </a:lvl1pPr>
          </a:lstStyle>
          <a:p>
            <a:pPr lvl="0"/>
            <a:r>
              <a:rPr lang="de-DE" dirty="0" smtClean="0"/>
              <a:t>Click to </a:t>
            </a:r>
            <a:r>
              <a:rPr lang="de-DE" dirty="0" err="1" smtClean="0"/>
              <a:t>add</a:t>
            </a:r>
            <a:r>
              <a:rPr lang="de-DE" dirty="0" smtClean="0"/>
              <a:t> </a:t>
            </a:r>
            <a:r>
              <a:rPr lang="de-DE" dirty="0" err="1" smtClean="0"/>
              <a:t>text</a:t>
            </a:r>
            <a:endParaRPr lang="de-DE" dirty="0"/>
          </a:p>
        </p:txBody>
      </p:sp>
    </p:spTree>
    <p:extLst>
      <p:ext uri="{BB962C8B-B14F-4D97-AF65-F5344CB8AC3E}">
        <p14:creationId xmlns:p14="http://schemas.microsoft.com/office/powerpoint/2010/main" val="74650245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bleed divider dark green">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00693C"/>
              </a:gs>
              <a:gs pos="100000">
                <a:srgbClr val="5B8F22"/>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828000" y="2052000"/>
            <a:ext cx="5472000" cy="3420000"/>
          </a:xfrm>
          <a:prstGeom prst="rect">
            <a:avLst/>
          </a:prstGeom>
        </p:spPr>
        <p:txBody>
          <a:bodyPr lIns="0" tIns="0" rIns="0" bIns="0"/>
          <a:lstStyle>
            <a:lvl1pPr marL="0" indent="0" algn="l">
              <a:spcBef>
                <a:spcPts val="0"/>
              </a:spcBef>
              <a:buFontTx/>
              <a:buNone/>
              <a:defRPr sz="7200">
                <a:solidFill>
                  <a:schemeClr val="bg1"/>
                </a:solidFill>
              </a:defRPr>
            </a:lvl1pPr>
          </a:lstStyle>
          <a:p>
            <a:pPr lvl="0"/>
            <a:r>
              <a:rPr lang="de-DE" dirty="0" smtClean="0"/>
              <a:t>Click to </a:t>
            </a:r>
            <a:r>
              <a:rPr lang="de-DE" dirty="0" err="1" smtClean="0"/>
              <a:t>add</a:t>
            </a:r>
            <a:r>
              <a:rPr lang="de-DE" dirty="0" smtClean="0"/>
              <a:t> </a:t>
            </a:r>
            <a:r>
              <a:rPr lang="de-DE" dirty="0" err="1" smtClean="0"/>
              <a:t>text</a:t>
            </a:r>
            <a:endParaRPr lang="de-DE" dirty="0"/>
          </a:p>
        </p:txBody>
      </p:sp>
    </p:spTree>
    <p:extLst>
      <p:ext uri="{BB962C8B-B14F-4D97-AF65-F5344CB8AC3E}">
        <p14:creationId xmlns:p14="http://schemas.microsoft.com/office/powerpoint/2010/main" val="341513627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bleed divider green">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5B8F22"/>
              </a:gs>
              <a:gs pos="0">
                <a:srgbClr val="5B8F22"/>
              </a:gs>
              <a:gs pos="100000">
                <a:srgbClr val="A4B507"/>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828000" y="2052000"/>
            <a:ext cx="5472000" cy="3420000"/>
          </a:xfrm>
          <a:prstGeom prst="rect">
            <a:avLst/>
          </a:prstGeom>
        </p:spPr>
        <p:txBody>
          <a:bodyPr lIns="0" tIns="0" rIns="0" bIns="0"/>
          <a:lstStyle>
            <a:lvl1pPr marL="0" indent="0" algn="l">
              <a:spcBef>
                <a:spcPts val="0"/>
              </a:spcBef>
              <a:buFontTx/>
              <a:buNone/>
              <a:defRPr sz="7200">
                <a:solidFill>
                  <a:schemeClr val="bg1"/>
                </a:solidFill>
              </a:defRPr>
            </a:lvl1pPr>
          </a:lstStyle>
          <a:p>
            <a:pPr lvl="0"/>
            <a:r>
              <a:rPr lang="de-DE" dirty="0" smtClean="0"/>
              <a:t>Click to </a:t>
            </a:r>
            <a:r>
              <a:rPr lang="de-DE" dirty="0" err="1" smtClean="0"/>
              <a:t>add</a:t>
            </a:r>
            <a:r>
              <a:rPr lang="de-DE" dirty="0" smtClean="0"/>
              <a:t> </a:t>
            </a:r>
            <a:r>
              <a:rPr lang="de-DE" dirty="0" err="1" smtClean="0"/>
              <a:t>text</a:t>
            </a:r>
            <a:endParaRPr lang="de-DE" dirty="0"/>
          </a:p>
        </p:txBody>
      </p:sp>
    </p:spTree>
    <p:extLst>
      <p:ext uri="{BB962C8B-B14F-4D97-AF65-F5344CB8AC3E}">
        <p14:creationId xmlns:p14="http://schemas.microsoft.com/office/powerpoint/2010/main" val="35959554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image 4">
    <p:spTree>
      <p:nvGrpSpPr>
        <p:cNvPr id="1" name=""/>
        <p:cNvGrpSpPr/>
        <p:nvPr/>
      </p:nvGrpSpPr>
      <p:grpSpPr>
        <a:xfrm>
          <a:off x="0" y="0"/>
          <a:ext cx="0" cy="0"/>
          <a:chOff x="0" y="0"/>
          <a:chExt cx="0" cy="0"/>
        </a:xfrm>
      </p:grpSpPr>
      <p:sp>
        <p:nvSpPr>
          <p:cNvPr id="9" name="Rectangle 8"/>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to </a:t>
            </a:r>
            <a:r>
              <a:rPr lang="de-DE" dirty="0" err="1" smtClean="0"/>
              <a:t>add</a:t>
            </a:r>
            <a:r>
              <a:rPr lang="de-DE" dirty="0" smtClean="0"/>
              <a:t> title</a:t>
            </a:r>
          </a:p>
        </p:txBody>
      </p:sp>
      <p:pic>
        <p:nvPicPr>
          <p:cNvPr id="8" name="Picture 7"/>
          <p:cNvPicPr>
            <a:picLocks/>
          </p:cNvPicPr>
          <p:nvPr userDrawn="1">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07504" y="6237312"/>
            <a:ext cx="576064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 Placeholder 3"/>
          <p:cNvSpPr>
            <a:spLocks noGrp="1"/>
          </p:cNvSpPr>
          <p:nvPr>
            <p:ph type="body" sz="quarter" idx="11" hasCustomPrompt="1"/>
          </p:nvPr>
        </p:nvSpPr>
        <p:spPr>
          <a:xfrm>
            <a:off x="828000" y="4608000"/>
            <a:ext cx="4320000" cy="252000"/>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smtClean="0"/>
              <a:t>_</a:t>
            </a:r>
            <a:r>
              <a:rPr lang="de-DE" dirty="0" err="1" smtClean="0"/>
              <a:t>Author</a:t>
            </a:r>
            <a:endParaRPr lang="de-DE" dirty="0"/>
          </a:p>
        </p:txBody>
      </p:sp>
      <p:sp>
        <p:nvSpPr>
          <p:cNvPr id="16" name="Text Placeholder 3"/>
          <p:cNvSpPr>
            <a:spLocks noGrp="1"/>
          </p:cNvSpPr>
          <p:nvPr>
            <p:ph type="body" sz="quarter" idx="12" hasCustomPrompt="1"/>
          </p:nvPr>
        </p:nvSpPr>
        <p:spPr>
          <a:xfrm>
            <a:off x="828000" y="4878000"/>
            <a:ext cx="4320000" cy="252000"/>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smtClean="0"/>
              <a:t>_Sector</a:t>
            </a:r>
            <a:endParaRPr lang="de-DE" dirty="0"/>
          </a:p>
        </p:txBody>
      </p:sp>
      <p:sp>
        <p:nvSpPr>
          <p:cNvPr id="18" name="Text Placeholder 3"/>
          <p:cNvSpPr>
            <a:spLocks noGrp="1"/>
          </p:cNvSpPr>
          <p:nvPr>
            <p:ph type="body" sz="quarter" idx="13" hasCustomPrompt="1"/>
          </p:nvPr>
        </p:nvSpPr>
        <p:spPr>
          <a:xfrm>
            <a:off x="828000" y="5148000"/>
            <a:ext cx="4320000" cy="25200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smtClean="0"/>
              <a:t>_</a:t>
            </a:r>
            <a:r>
              <a:rPr lang="en-US" sz="1600" dirty="0" smtClean="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98571168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bleed divider dark red">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96172E"/>
              </a:gs>
              <a:gs pos="100000">
                <a:srgbClr val="CD202C"/>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828000" y="2052000"/>
            <a:ext cx="5472000" cy="3420000"/>
          </a:xfrm>
          <a:prstGeom prst="rect">
            <a:avLst/>
          </a:prstGeom>
        </p:spPr>
        <p:txBody>
          <a:bodyPr lIns="0" tIns="0" rIns="0" bIns="0"/>
          <a:lstStyle>
            <a:lvl1pPr marL="0" indent="0" algn="l">
              <a:spcBef>
                <a:spcPts val="0"/>
              </a:spcBef>
              <a:buFontTx/>
              <a:buNone/>
              <a:defRPr sz="7200">
                <a:solidFill>
                  <a:schemeClr val="bg1"/>
                </a:solidFill>
              </a:defRPr>
            </a:lvl1pPr>
          </a:lstStyle>
          <a:p>
            <a:pPr lvl="0"/>
            <a:r>
              <a:rPr lang="de-DE" dirty="0" smtClean="0"/>
              <a:t>Click to </a:t>
            </a:r>
            <a:r>
              <a:rPr lang="de-DE" dirty="0" err="1" smtClean="0"/>
              <a:t>add</a:t>
            </a:r>
            <a:r>
              <a:rPr lang="de-DE" dirty="0" smtClean="0"/>
              <a:t> </a:t>
            </a:r>
            <a:r>
              <a:rPr lang="de-DE" dirty="0" err="1" smtClean="0"/>
              <a:t>text</a:t>
            </a:r>
            <a:endParaRPr lang="de-DE" dirty="0"/>
          </a:p>
        </p:txBody>
      </p:sp>
    </p:spTree>
    <p:extLst>
      <p:ext uri="{BB962C8B-B14F-4D97-AF65-F5344CB8AC3E}">
        <p14:creationId xmlns:p14="http://schemas.microsoft.com/office/powerpoint/2010/main" val="26140314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bleed divider red">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CD202C"/>
              </a:gs>
              <a:gs pos="0">
                <a:srgbClr val="CD202C"/>
              </a:gs>
              <a:gs pos="100000">
                <a:srgbClr val="EA8291"/>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828000" y="2052000"/>
            <a:ext cx="5472000" cy="3420000"/>
          </a:xfrm>
          <a:prstGeom prst="rect">
            <a:avLst/>
          </a:prstGeom>
        </p:spPr>
        <p:txBody>
          <a:bodyPr lIns="0" tIns="0" rIns="0" bIns="0"/>
          <a:lstStyle>
            <a:lvl1pPr marL="0" indent="0" algn="l">
              <a:spcBef>
                <a:spcPts val="0"/>
              </a:spcBef>
              <a:buFontTx/>
              <a:buNone/>
              <a:defRPr sz="7200">
                <a:solidFill>
                  <a:schemeClr val="bg1"/>
                </a:solidFill>
              </a:defRPr>
            </a:lvl1pPr>
          </a:lstStyle>
          <a:p>
            <a:pPr lvl="0"/>
            <a:r>
              <a:rPr lang="de-DE" dirty="0" smtClean="0"/>
              <a:t>Click to </a:t>
            </a:r>
            <a:r>
              <a:rPr lang="de-DE" dirty="0" err="1" smtClean="0"/>
              <a:t>add</a:t>
            </a:r>
            <a:r>
              <a:rPr lang="de-DE" dirty="0" smtClean="0"/>
              <a:t> </a:t>
            </a:r>
            <a:r>
              <a:rPr lang="de-DE" dirty="0" err="1" smtClean="0"/>
              <a:t>text</a:t>
            </a:r>
            <a:endParaRPr lang="de-DE" dirty="0"/>
          </a:p>
        </p:txBody>
      </p:sp>
    </p:spTree>
    <p:extLst>
      <p:ext uri="{BB962C8B-B14F-4D97-AF65-F5344CB8AC3E}">
        <p14:creationId xmlns:p14="http://schemas.microsoft.com/office/powerpoint/2010/main" val="150852766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bleed divider dark purpl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1"/>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631D76"/>
              </a:gs>
              <a:gs pos="100000">
                <a:srgbClr val="7D0063"/>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828000" y="2052000"/>
            <a:ext cx="5472000" cy="3420000"/>
          </a:xfrm>
          <a:prstGeom prst="rect">
            <a:avLst/>
          </a:prstGeom>
        </p:spPr>
        <p:txBody>
          <a:bodyPr lIns="0" tIns="0" rIns="0" bIns="0"/>
          <a:lstStyle>
            <a:lvl1pPr marL="0" indent="0" algn="l">
              <a:spcBef>
                <a:spcPts val="0"/>
              </a:spcBef>
              <a:buFontTx/>
              <a:buNone/>
              <a:defRPr sz="7200">
                <a:solidFill>
                  <a:schemeClr val="bg1"/>
                </a:solidFill>
              </a:defRPr>
            </a:lvl1pPr>
          </a:lstStyle>
          <a:p>
            <a:pPr lvl="0"/>
            <a:r>
              <a:rPr lang="de-DE" dirty="0" smtClean="0"/>
              <a:t>Click to </a:t>
            </a:r>
            <a:r>
              <a:rPr lang="de-DE" dirty="0" err="1" smtClean="0"/>
              <a:t>add</a:t>
            </a:r>
            <a:r>
              <a:rPr lang="de-DE" dirty="0" smtClean="0"/>
              <a:t> </a:t>
            </a:r>
            <a:r>
              <a:rPr lang="de-DE" dirty="0" err="1" smtClean="0"/>
              <a:t>text</a:t>
            </a:r>
            <a:endParaRPr lang="de-DE" dirty="0"/>
          </a:p>
        </p:txBody>
      </p:sp>
    </p:spTree>
    <p:extLst>
      <p:ext uri="{BB962C8B-B14F-4D97-AF65-F5344CB8AC3E}">
        <p14:creationId xmlns:p14="http://schemas.microsoft.com/office/powerpoint/2010/main" val="411346393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bleed divider purpl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7D0063"/>
              </a:gs>
              <a:gs pos="0">
                <a:srgbClr val="7D0063"/>
              </a:gs>
              <a:gs pos="100000">
                <a:srgbClr val="A873A9"/>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828000" y="2052000"/>
            <a:ext cx="5472000" cy="3420000"/>
          </a:xfrm>
          <a:prstGeom prst="rect">
            <a:avLst/>
          </a:prstGeom>
        </p:spPr>
        <p:txBody>
          <a:bodyPr lIns="0" tIns="0" rIns="0" bIns="0"/>
          <a:lstStyle>
            <a:lvl1pPr marL="0" indent="0" algn="l">
              <a:spcBef>
                <a:spcPts val="0"/>
              </a:spcBef>
              <a:buFontTx/>
              <a:buNone/>
              <a:defRPr sz="7200">
                <a:solidFill>
                  <a:schemeClr val="bg1"/>
                </a:solidFill>
              </a:defRPr>
            </a:lvl1pPr>
          </a:lstStyle>
          <a:p>
            <a:pPr lvl="0"/>
            <a:r>
              <a:rPr lang="de-DE" dirty="0" smtClean="0"/>
              <a:t>Click to </a:t>
            </a:r>
            <a:r>
              <a:rPr lang="de-DE" dirty="0" err="1" smtClean="0"/>
              <a:t>add</a:t>
            </a:r>
            <a:r>
              <a:rPr lang="de-DE" dirty="0" smtClean="0"/>
              <a:t> </a:t>
            </a:r>
            <a:r>
              <a:rPr lang="de-DE" dirty="0" err="1" smtClean="0"/>
              <a:t>text</a:t>
            </a:r>
            <a:endParaRPr lang="de-DE" dirty="0"/>
          </a:p>
        </p:txBody>
      </p:sp>
    </p:spTree>
    <p:extLst>
      <p:ext uri="{BB962C8B-B14F-4D97-AF65-F5344CB8AC3E}">
        <p14:creationId xmlns:p14="http://schemas.microsoft.com/office/powerpoint/2010/main" val="138893384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Freeform 9"/>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pic>
        <p:nvPicPr>
          <p:cNvPr id="5" name="Picture 4"/>
          <p:cNvPicPr>
            <a:picLocks/>
          </p:cNvPicPr>
          <p:nvPr userDrawn="1">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3950462" y="2628011"/>
            <a:ext cx="1243076" cy="1601991"/>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7" name="Text Placeholder 6"/>
          <p:cNvSpPr>
            <a:spLocks noGrp="1"/>
          </p:cNvSpPr>
          <p:nvPr>
            <p:ph type="body" sz="quarter" idx="10" hasCustomPrompt="1"/>
          </p:nvPr>
        </p:nvSpPr>
        <p:spPr>
          <a:xfrm>
            <a:off x="0" y="4716000"/>
            <a:ext cx="9144000" cy="666000"/>
          </a:xfrm>
          <a:prstGeom prst="rect">
            <a:avLst/>
          </a:prstGeom>
        </p:spPr>
        <p:txBody>
          <a:bodyPr lIns="0" tIns="0" rIns="0" bIns="0"/>
          <a:lstStyle>
            <a:lvl1pPr marL="0" indent="0" algn="ctr">
              <a:spcBef>
                <a:spcPts val="0"/>
              </a:spcBef>
              <a:buFontTx/>
              <a:buNone/>
              <a:defRPr sz="4800">
                <a:solidFill>
                  <a:schemeClr val="bg1"/>
                </a:solidFill>
              </a:defRPr>
            </a:lvl1pPr>
          </a:lstStyle>
          <a:p>
            <a:pPr lvl="0"/>
            <a:r>
              <a:rPr lang="de-DE" dirty="0" smtClean="0"/>
              <a:t>Thank you</a:t>
            </a:r>
            <a:endParaRPr lang="de-DE" dirty="0"/>
          </a:p>
        </p:txBody>
      </p:sp>
    </p:spTree>
    <p:extLst>
      <p:ext uri="{BB962C8B-B14F-4D97-AF65-F5344CB8AC3E}">
        <p14:creationId xmlns:p14="http://schemas.microsoft.com/office/powerpoint/2010/main" val="228822605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Rectangle 5"/>
          <p:cNvSpPr/>
          <p:nvPr userDrawn="1"/>
        </p:nvSpPr>
        <p:spPr>
          <a:xfrm>
            <a:off x="0" y="6525344"/>
            <a:ext cx="9144000" cy="28044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6" tIns="45662" rIns="91326" bIns="45662" rtlCol="0" anchor="ctr"/>
          <a:lstStyle/>
          <a:p>
            <a:pPr algn="ctr"/>
            <a:endParaRPr lang="en-GB"/>
          </a:p>
        </p:txBody>
      </p:sp>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BE"/>
          </a:p>
        </p:txBody>
      </p:sp>
      <p:sp>
        <p:nvSpPr>
          <p:cNvPr id="7" name="Rectangle 6"/>
          <p:cNvSpPr/>
          <p:nvPr userDrawn="1"/>
        </p:nvSpPr>
        <p:spPr>
          <a:xfrm>
            <a:off x="0" y="-1095"/>
            <a:ext cx="9180512" cy="45719"/>
          </a:xfrm>
          <a:prstGeom prst="rect">
            <a:avLst/>
          </a:prstGeom>
          <a:solidFill>
            <a:srgbClr val="F47B28"/>
          </a:solidFill>
          <a:ln w="38100">
            <a:solidFill>
              <a:srgbClr val="F47B28"/>
            </a:solidFill>
          </a:ln>
        </p:spPr>
        <p:style>
          <a:lnRef idx="2">
            <a:schemeClr val="accent1">
              <a:shade val="50000"/>
            </a:schemeClr>
          </a:lnRef>
          <a:fillRef idx="1">
            <a:schemeClr val="accent1"/>
          </a:fillRef>
          <a:effectRef idx="0">
            <a:schemeClr val="accent1"/>
          </a:effectRef>
          <a:fontRef idx="minor">
            <a:schemeClr val="lt1"/>
          </a:fontRef>
        </p:style>
        <p:txBody>
          <a:bodyPr lIns="91326" tIns="45662" rIns="91326" bIns="45662" rtlCol="0" anchor="ctr"/>
          <a:lstStyle/>
          <a:p>
            <a:pPr algn="ctr"/>
            <a:endParaRPr lang="en-GB"/>
          </a:p>
        </p:txBody>
      </p:sp>
      <p:sp>
        <p:nvSpPr>
          <p:cNvPr id="8" name="Rectangle 7"/>
          <p:cNvSpPr/>
          <p:nvPr userDrawn="1"/>
        </p:nvSpPr>
        <p:spPr>
          <a:xfrm>
            <a:off x="0" y="6813378"/>
            <a:ext cx="9144000" cy="45719"/>
          </a:xfrm>
          <a:prstGeom prst="rect">
            <a:avLst/>
          </a:prstGeom>
          <a:solidFill>
            <a:srgbClr val="F47B28"/>
          </a:solidFill>
          <a:ln w="57150">
            <a:solidFill>
              <a:srgbClr val="F47B28"/>
            </a:solidFill>
          </a:ln>
        </p:spPr>
        <p:style>
          <a:lnRef idx="2">
            <a:schemeClr val="accent1">
              <a:shade val="50000"/>
            </a:schemeClr>
          </a:lnRef>
          <a:fillRef idx="1">
            <a:schemeClr val="accent1"/>
          </a:fillRef>
          <a:effectRef idx="0">
            <a:schemeClr val="accent1"/>
          </a:effectRef>
          <a:fontRef idx="minor">
            <a:schemeClr val="lt1"/>
          </a:fontRef>
        </p:style>
        <p:txBody>
          <a:bodyPr lIns="91326" tIns="45662" rIns="91326" bIns="45662" rtlCol="0" anchor="ctr"/>
          <a:lstStyle/>
          <a:p>
            <a:pPr algn="ctr"/>
            <a:endParaRPr lang="en-GB"/>
          </a:p>
        </p:txBody>
      </p:sp>
      <p:pic>
        <p:nvPicPr>
          <p:cNvPr id="9" name="Picture 8" descr="Official ERT logo-PR Print Graphiste- October 2005"/>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00" y="5661248"/>
            <a:ext cx="648058" cy="642372"/>
          </a:xfrm>
          <a:prstGeom prst="rect">
            <a:avLst/>
          </a:prstGeom>
          <a:noFill/>
        </p:spPr>
      </p:pic>
      <p:sp>
        <p:nvSpPr>
          <p:cNvPr id="3" name="Date Placeholder 2"/>
          <p:cNvSpPr>
            <a:spLocks noGrp="1"/>
          </p:cNvSpPr>
          <p:nvPr>
            <p:ph type="dt" sz="half" idx="10"/>
          </p:nvPr>
        </p:nvSpPr>
        <p:spPr>
          <a:xfrm>
            <a:off x="457200" y="6448251"/>
            <a:ext cx="2133600" cy="365125"/>
          </a:xfrm>
          <a:prstGeom prst="rect">
            <a:avLst/>
          </a:prstGeom>
        </p:spPr>
        <p:txBody>
          <a:bodyPr/>
          <a:lstStyle/>
          <a:p>
            <a:fld id="{8094D052-98C1-4D91-9DD2-024124584D60}" type="datetimeFigureOut">
              <a:rPr lang="nl-BE" smtClean="0"/>
              <a:pPr/>
              <a:t>16/10/2015</a:t>
            </a:fld>
            <a:endParaRPr lang="nl-BE"/>
          </a:p>
        </p:txBody>
      </p:sp>
      <p:sp>
        <p:nvSpPr>
          <p:cNvPr id="4" name="Footer Placeholder 3"/>
          <p:cNvSpPr>
            <a:spLocks noGrp="1"/>
          </p:cNvSpPr>
          <p:nvPr>
            <p:ph type="ftr" sz="quarter" idx="11"/>
          </p:nvPr>
        </p:nvSpPr>
        <p:spPr>
          <a:xfrm>
            <a:off x="3124200" y="6448251"/>
            <a:ext cx="2895600" cy="365125"/>
          </a:xfrm>
          <a:prstGeom prst="rect">
            <a:avLst/>
          </a:prstGeom>
        </p:spPr>
        <p:txBody>
          <a:bodyPr/>
          <a:lstStyle/>
          <a:p>
            <a:r>
              <a:rPr lang="nl-BE" dirty="0" smtClean="0"/>
              <a:t>ERT CONFIDENTIAL</a:t>
            </a:r>
            <a:endParaRPr lang="nl-BE" dirty="0"/>
          </a:p>
        </p:txBody>
      </p:sp>
      <p:sp>
        <p:nvSpPr>
          <p:cNvPr id="5" name="Slide Number Placeholder 4"/>
          <p:cNvSpPr>
            <a:spLocks noGrp="1"/>
          </p:cNvSpPr>
          <p:nvPr>
            <p:ph type="sldNum" sz="quarter" idx="12"/>
          </p:nvPr>
        </p:nvSpPr>
        <p:spPr>
          <a:xfrm>
            <a:off x="6553200" y="6448251"/>
            <a:ext cx="2133600" cy="365125"/>
          </a:xfrm>
          <a:prstGeom prst="rect">
            <a:avLst/>
          </a:prstGeom>
        </p:spPr>
        <p:txBody>
          <a:bodyPr/>
          <a:lstStyle/>
          <a:p>
            <a:fld id="{E1E142DB-BAB6-41A1-90E2-55F308A538A6}" type="slidenum">
              <a:rPr lang="nl-BE" smtClean="0"/>
              <a:pPr/>
              <a:t>‹#›</a:t>
            </a:fld>
            <a:endParaRPr lang="nl-BE" dirty="0"/>
          </a:p>
        </p:txBody>
      </p:sp>
    </p:spTree>
    <p:extLst>
      <p:ext uri="{BB962C8B-B14F-4D97-AF65-F5344CB8AC3E}">
        <p14:creationId xmlns:p14="http://schemas.microsoft.com/office/powerpoint/2010/main" val="26659766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Full bleed divider dark blu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5"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en-US" noProof="0" dirty="0" smtClean="0"/>
              <a:t>Click to add title</a:t>
            </a:r>
            <a:endParaRPr lang="en-US" noProof="0" dirty="0"/>
          </a:p>
        </p:txBody>
      </p:sp>
    </p:spTree>
    <p:extLst>
      <p:ext uri="{BB962C8B-B14F-4D97-AF65-F5344CB8AC3E}">
        <p14:creationId xmlns:p14="http://schemas.microsoft.com/office/powerpoint/2010/main" val="160566190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539552" y="450000"/>
            <a:ext cx="8064896" cy="1008000"/>
          </a:xfrm>
          <a:prstGeom prst="rect">
            <a:avLst/>
          </a:prstGeom>
        </p:spPr>
        <p:txBody>
          <a:bodyPr lIns="0" tIns="0" rIns="0" bIns="0"/>
          <a:lstStyle>
            <a:lvl1pPr marL="0" indent="0" algn="l">
              <a:spcBef>
                <a:spcPts val="0"/>
              </a:spcBef>
              <a:buFontTx/>
              <a:buNone/>
              <a:defRPr baseline="0">
                <a:solidFill>
                  <a:schemeClr val="tx1"/>
                </a:solidFill>
              </a:defRPr>
            </a:lvl1pPr>
          </a:lstStyle>
          <a:p>
            <a:pPr lvl="0"/>
            <a:r>
              <a:rPr lang="en-US" noProof="0" dirty="0" smtClean="0"/>
              <a:t>Click to add text</a:t>
            </a:r>
          </a:p>
          <a:p>
            <a:pPr lvl="0"/>
            <a:endParaRPr lang="en-US" noProof="0" dirty="0" smtClean="0"/>
          </a:p>
        </p:txBody>
      </p:sp>
      <p:sp>
        <p:nvSpPr>
          <p:cNvPr id="4" name="Picture Placeholder 3"/>
          <p:cNvSpPr>
            <a:spLocks noGrp="1"/>
          </p:cNvSpPr>
          <p:nvPr>
            <p:ph type="pic" sz="quarter" idx="14"/>
          </p:nvPr>
        </p:nvSpPr>
        <p:spPr>
          <a:xfrm>
            <a:off x="539750" y="1557338"/>
            <a:ext cx="8064500" cy="4608512"/>
          </a:xfrm>
          <a:prstGeom prst="rect">
            <a:avLst/>
          </a:prstGeom>
        </p:spPr>
        <p:txBody>
          <a:bodyPr/>
          <a:lstStyle>
            <a:lvl1pPr marL="0" indent="0">
              <a:buNone/>
              <a:defRPr sz="1400"/>
            </a:lvl1pPr>
          </a:lstStyle>
          <a:p>
            <a:r>
              <a:rPr lang="nl-NL" smtClean="0"/>
              <a:t>Drag picture to placeholder or click icon to add</a:t>
            </a:r>
            <a:endParaRPr lang="en-US" dirty="0"/>
          </a:p>
        </p:txBody>
      </p:sp>
    </p:spTree>
    <p:extLst>
      <p:ext uri="{BB962C8B-B14F-4D97-AF65-F5344CB8AC3E}">
        <p14:creationId xmlns:p14="http://schemas.microsoft.com/office/powerpoint/2010/main" val="1448559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Horizontal image">
    <p:spTree>
      <p:nvGrpSpPr>
        <p:cNvPr id="1" name=""/>
        <p:cNvGrpSpPr/>
        <p:nvPr/>
      </p:nvGrpSpPr>
      <p:grpSpPr>
        <a:xfrm>
          <a:off x="0" y="0"/>
          <a:ext cx="0" cy="0"/>
          <a:chOff x="0" y="0"/>
          <a:chExt cx="0" cy="0"/>
        </a:xfrm>
      </p:grpSpPr>
      <p:pic>
        <p:nvPicPr>
          <p:cNvPr id="11" name="Picture 10"/>
          <p:cNvPicPr>
            <a:picLocks/>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9" name="Textplatzhalter 2"/>
          <p:cNvSpPr>
            <a:spLocks noGrp="1"/>
          </p:cNvSpPr>
          <p:nvPr>
            <p:ph type="body" sz="quarter" idx="14" hasCustomPrompt="1"/>
          </p:nvPr>
        </p:nvSpPr>
        <p:spPr>
          <a:xfrm>
            <a:off x="5904000" y="1556792"/>
            <a:ext cx="2700448" cy="4608512"/>
          </a:xfrm>
          <a:prstGeom prst="rect">
            <a:avLst/>
          </a:prstGeom>
        </p:spPr>
        <p:txBody>
          <a:bodyPr lIns="0" tIns="0" rIns="0" bIns="0"/>
          <a:lstStyle>
            <a:lvl1pPr marL="180000" indent="-180000">
              <a:spcBef>
                <a:spcPts val="0"/>
              </a:spcBef>
              <a:defRPr sz="1600" baseline="0"/>
            </a:lvl1pPr>
            <a:lvl2pPr marL="360000" indent="-180000">
              <a:spcBef>
                <a:spcPts val="0"/>
              </a:spcBef>
              <a:defRPr sz="1600"/>
            </a:lvl2pPr>
            <a:lvl3pPr marL="540000" indent="-180000">
              <a:spcBef>
                <a:spcPts val="0"/>
              </a:spcBef>
              <a:buFont typeface="Wingdings" panose="05000000000000000000" pitchFamily="2" charset="2"/>
              <a:buChar char="§"/>
              <a:defRPr sz="1600"/>
            </a:lvl3pPr>
            <a:lvl4pPr marL="720000" indent="-180000" algn="l" defTabSz="914400" rtl="0" eaLnBrk="1" latinLnBrk="0" hangingPunct="1">
              <a:spcBef>
                <a:spcPts val="0"/>
              </a:spcBef>
              <a:buFont typeface="Arial" panose="020B0604020202020204" pitchFamily="34" charset="0"/>
              <a:buChar char="•"/>
              <a:defRPr lang="de-DE" sz="1600" kern="1200" dirty="0" smtClean="0">
                <a:solidFill>
                  <a:schemeClr val="tx1"/>
                </a:solidFill>
                <a:latin typeface="+mn-lt"/>
                <a:ea typeface="+mn-ea"/>
                <a:cs typeface="+mn-cs"/>
              </a:defRPr>
            </a:lvl4pPr>
            <a:lvl5pPr marL="900000" indent="-180000">
              <a:spcBef>
                <a:spcPts val="0"/>
              </a:spcBef>
              <a:buFont typeface="Calibri" panose="020F0502020204030204" pitchFamily="34" charset="0"/>
              <a:buChar char="─"/>
              <a:defRPr sz="1600"/>
            </a:lvl5pPr>
            <a:lvl6pPr marL="360000" indent="-180000">
              <a:spcBef>
                <a:spcPts val="0"/>
              </a:spcBef>
              <a:buFont typeface="Calibri" panose="020F0502020204030204" pitchFamily="34" charset="0"/>
              <a:buChar char="─"/>
              <a:defRPr sz="1600"/>
            </a:lvl6pPr>
            <a:lvl7pPr marL="360000" indent="-180000">
              <a:spcBef>
                <a:spcPts val="0"/>
              </a:spcBef>
              <a:buFont typeface="Calibri" panose="020F0502020204030204" pitchFamily="34" charset="0"/>
              <a:buChar char="─"/>
              <a:defRPr sz="1600"/>
            </a:lvl7pPr>
            <a:lvl8pPr marL="360000" indent="-180000">
              <a:spcBef>
                <a:spcPts val="0"/>
              </a:spcBef>
              <a:buFont typeface="Calibri" panose="020F0502020204030204" pitchFamily="34" charset="0"/>
              <a:buChar char="─"/>
              <a:defRPr sz="1600"/>
            </a:lvl8pPr>
            <a:lvl9pPr marL="360000" indent="-180000">
              <a:spcBef>
                <a:spcPts val="0"/>
              </a:spcBef>
              <a:buFont typeface="Calibri" panose="020F0502020204030204" pitchFamily="34" charset="0"/>
              <a:buChar char="─"/>
              <a:defRPr sz="1600"/>
            </a:lvl9pPr>
          </a:lstStyle>
          <a:p>
            <a:pPr lvl="0"/>
            <a:r>
              <a:rPr lang="en-US" noProof="0" dirty="0" smtClean="0"/>
              <a:t>Click to add text</a:t>
            </a:r>
          </a:p>
          <a:p>
            <a:pPr lvl="1"/>
            <a:r>
              <a:rPr lang="en-US" noProof="0" dirty="0" smtClean="0"/>
              <a:t>Click to add text</a:t>
            </a:r>
          </a:p>
          <a:p>
            <a:pPr lvl="2"/>
            <a:r>
              <a:rPr lang="en-US" sz="1600" noProof="0" dirty="0" smtClean="0"/>
              <a:t>Click to add text</a:t>
            </a:r>
          </a:p>
          <a:p>
            <a:pPr lvl="3"/>
            <a:r>
              <a:rPr lang="en-US" sz="1600" noProof="0" dirty="0" smtClean="0"/>
              <a:t>Click to add text</a:t>
            </a:r>
          </a:p>
          <a:p>
            <a:pPr lvl="4"/>
            <a:r>
              <a:rPr lang="en-US" sz="1600" noProof="0" dirty="0" smtClean="0"/>
              <a:t>Click to add text</a:t>
            </a:r>
          </a:p>
        </p:txBody>
      </p:sp>
      <p:sp>
        <p:nvSpPr>
          <p:cNvPr id="10" name="Text Placeholder 2"/>
          <p:cNvSpPr>
            <a:spLocks noGrp="1"/>
          </p:cNvSpPr>
          <p:nvPr>
            <p:ph type="body" sz="quarter" idx="15" hasCustomPrompt="1"/>
          </p:nvPr>
        </p:nvSpPr>
        <p:spPr>
          <a:xfrm>
            <a:off x="539552" y="450000"/>
            <a:ext cx="8064896" cy="1008000"/>
          </a:xfrm>
          <a:prstGeom prst="rect">
            <a:avLst/>
          </a:prstGeom>
        </p:spPr>
        <p:txBody>
          <a:bodyPr lIns="0" tIns="0" rIns="0" bIns="0"/>
          <a:lstStyle>
            <a:lvl1pPr marL="0" indent="0" algn="l">
              <a:spcBef>
                <a:spcPts val="0"/>
              </a:spcBef>
              <a:buFontTx/>
              <a:buNone/>
              <a:defRPr baseline="0">
                <a:solidFill>
                  <a:schemeClr val="tx1"/>
                </a:solidFill>
              </a:defRPr>
            </a:lvl1pPr>
          </a:lstStyle>
          <a:p>
            <a:pPr lvl="0"/>
            <a:r>
              <a:rPr lang="en-US" noProof="0" dirty="0" smtClean="0"/>
              <a:t>Click to add text</a:t>
            </a:r>
          </a:p>
          <a:p>
            <a:pPr lvl="0"/>
            <a:endParaRPr lang="en-US" noProof="0" dirty="0" smtClean="0"/>
          </a:p>
        </p:txBody>
      </p:sp>
      <p:sp>
        <p:nvSpPr>
          <p:cNvPr id="6" name="Picture Placeholder 2"/>
          <p:cNvSpPr>
            <a:spLocks noGrp="1"/>
          </p:cNvSpPr>
          <p:nvPr>
            <p:ph type="pic" sz="quarter" idx="16"/>
          </p:nvPr>
        </p:nvSpPr>
        <p:spPr>
          <a:xfrm>
            <a:off x="0" y="1548000"/>
            <a:ext cx="5651500" cy="4608512"/>
          </a:xfrm>
          <a:prstGeom prst="rect">
            <a:avLst/>
          </a:prstGeom>
        </p:spPr>
        <p:txBody>
          <a:bodyPr/>
          <a:lstStyle>
            <a:lvl1pPr marL="0" indent="0">
              <a:buNone/>
              <a:defRPr sz="1400"/>
            </a:lvl1pPr>
          </a:lstStyle>
          <a:p>
            <a:r>
              <a:rPr lang="nl-NL" smtClean="0"/>
              <a:t>Drag picture to placeholder or click icon to add</a:t>
            </a:r>
            <a:endParaRPr lang="en-US" dirty="0"/>
          </a:p>
        </p:txBody>
      </p:sp>
    </p:spTree>
    <p:extLst>
      <p:ext uri="{BB962C8B-B14F-4D97-AF65-F5344CB8AC3E}">
        <p14:creationId xmlns:p14="http://schemas.microsoft.com/office/powerpoint/2010/main" val="290510783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Horizontal image">
    <p:spTree>
      <p:nvGrpSpPr>
        <p:cNvPr id="1" name=""/>
        <p:cNvGrpSpPr/>
        <p:nvPr/>
      </p:nvGrpSpPr>
      <p:grpSpPr>
        <a:xfrm>
          <a:off x="0" y="0"/>
          <a:ext cx="0" cy="0"/>
          <a:chOff x="0" y="0"/>
          <a:chExt cx="0" cy="0"/>
        </a:xfrm>
      </p:grpSpPr>
      <p:pic>
        <p:nvPicPr>
          <p:cNvPr id="11" name="Picture 10"/>
          <p:cNvPicPr>
            <a:picLocks/>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9" name="Textplatzhalter 2"/>
          <p:cNvSpPr>
            <a:spLocks noGrp="1"/>
          </p:cNvSpPr>
          <p:nvPr>
            <p:ph type="body" sz="quarter" idx="14" hasCustomPrompt="1"/>
          </p:nvPr>
        </p:nvSpPr>
        <p:spPr>
          <a:xfrm>
            <a:off x="5904000" y="1556792"/>
            <a:ext cx="2700448" cy="4608512"/>
          </a:xfrm>
          <a:prstGeom prst="rect">
            <a:avLst/>
          </a:prstGeom>
        </p:spPr>
        <p:txBody>
          <a:bodyPr lIns="0" tIns="0" rIns="0" bIns="0"/>
          <a:lstStyle>
            <a:lvl1pPr marL="180000" indent="-180000">
              <a:spcBef>
                <a:spcPts val="0"/>
              </a:spcBef>
              <a:defRPr sz="1600" baseline="0"/>
            </a:lvl1pPr>
            <a:lvl2pPr marL="360000" indent="-180000">
              <a:spcBef>
                <a:spcPts val="0"/>
              </a:spcBef>
              <a:defRPr sz="1600"/>
            </a:lvl2pPr>
            <a:lvl3pPr marL="540000" indent="-180000">
              <a:spcBef>
                <a:spcPts val="0"/>
              </a:spcBef>
              <a:buFont typeface="Wingdings" panose="05000000000000000000" pitchFamily="2" charset="2"/>
              <a:buChar char="§"/>
              <a:defRPr sz="1600"/>
            </a:lvl3pPr>
            <a:lvl4pPr marL="720000" indent="-180000" algn="l" defTabSz="914400" rtl="0" eaLnBrk="1" latinLnBrk="0" hangingPunct="1">
              <a:spcBef>
                <a:spcPts val="0"/>
              </a:spcBef>
              <a:buFont typeface="Arial" panose="020B0604020202020204" pitchFamily="34" charset="0"/>
              <a:buChar char="•"/>
              <a:defRPr lang="de-DE" sz="1600" kern="1200" dirty="0" smtClean="0">
                <a:solidFill>
                  <a:schemeClr val="tx1"/>
                </a:solidFill>
                <a:latin typeface="+mn-lt"/>
                <a:ea typeface="+mn-ea"/>
                <a:cs typeface="+mn-cs"/>
              </a:defRPr>
            </a:lvl4pPr>
            <a:lvl5pPr marL="900000" indent="-180000">
              <a:spcBef>
                <a:spcPts val="0"/>
              </a:spcBef>
              <a:buFont typeface="Calibri" panose="020F0502020204030204" pitchFamily="34" charset="0"/>
              <a:buChar char="─"/>
              <a:defRPr sz="1600"/>
            </a:lvl5pPr>
            <a:lvl6pPr marL="360000" indent="-180000">
              <a:spcBef>
                <a:spcPts val="0"/>
              </a:spcBef>
              <a:buFont typeface="Calibri" panose="020F0502020204030204" pitchFamily="34" charset="0"/>
              <a:buChar char="─"/>
              <a:defRPr sz="1600"/>
            </a:lvl6pPr>
            <a:lvl7pPr marL="360000" indent="-180000">
              <a:spcBef>
                <a:spcPts val="0"/>
              </a:spcBef>
              <a:buFont typeface="Calibri" panose="020F0502020204030204" pitchFamily="34" charset="0"/>
              <a:buChar char="─"/>
              <a:defRPr sz="1600"/>
            </a:lvl7pPr>
            <a:lvl8pPr marL="360000" indent="-180000">
              <a:spcBef>
                <a:spcPts val="0"/>
              </a:spcBef>
              <a:buFont typeface="Calibri" panose="020F0502020204030204" pitchFamily="34" charset="0"/>
              <a:buChar char="─"/>
              <a:defRPr sz="1600"/>
            </a:lvl8pPr>
            <a:lvl9pPr marL="360000" indent="-180000">
              <a:spcBef>
                <a:spcPts val="0"/>
              </a:spcBef>
              <a:buFont typeface="Calibri" panose="020F0502020204030204" pitchFamily="34" charset="0"/>
              <a:buChar char="─"/>
              <a:defRPr sz="1600"/>
            </a:lvl9pPr>
          </a:lstStyle>
          <a:p>
            <a:pPr lvl="0"/>
            <a:r>
              <a:rPr lang="en-US" noProof="0" dirty="0" smtClean="0"/>
              <a:t>Click to add text</a:t>
            </a:r>
          </a:p>
          <a:p>
            <a:pPr lvl="1"/>
            <a:r>
              <a:rPr lang="en-US" noProof="0" dirty="0" smtClean="0"/>
              <a:t>Click to add text</a:t>
            </a:r>
          </a:p>
          <a:p>
            <a:pPr lvl="2"/>
            <a:r>
              <a:rPr lang="en-US" sz="1600" noProof="0" dirty="0" smtClean="0"/>
              <a:t>Click to add text</a:t>
            </a:r>
          </a:p>
          <a:p>
            <a:pPr lvl="3"/>
            <a:r>
              <a:rPr lang="en-US" sz="1600" noProof="0" dirty="0" smtClean="0"/>
              <a:t>Click to add text</a:t>
            </a:r>
          </a:p>
          <a:p>
            <a:pPr lvl="4"/>
            <a:r>
              <a:rPr lang="en-US" sz="1600" noProof="0" dirty="0" smtClean="0"/>
              <a:t>Click to add text</a:t>
            </a:r>
          </a:p>
        </p:txBody>
      </p:sp>
      <p:sp>
        <p:nvSpPr>
          <p:cNvPr id="10" name="Text Placeholder 2"/>
          <p:cNvSpPr>
            <a:spLocks noGrp="1"/>
          </p:cNvSpPr>
          <p:nvPr>
            <p:ph type="body" sz="quarter" idx="15" hasCustomPrompt="1"/>
          </p:nvPr>
        </p:nvSpPr>
        <p:spPr>
          <a:xfrm>
            <a:off x="539552" y="450000"/>
            <a:ext cx="8064896" cy="1008000"/>
          </a:xfrm>
          <a:prstGeom prst="rect">
            <a:avLst/>
          </a:prstGeom>
        </p:spPr>
        <p:txBody>
          <a:bodyPr lIns="0" tIns="0" rIns="0" bIns="0"/>
          <a:lstStyle>
            <a:lvl1pPr marL="0" indent="0" algn="l">
              <a:spcBef>
                <a:spcPts val="0"/>
              </a:spcBef>
              <a:buFontTx/>
              <a:buNone/>
              <a:defRPr baseline="0">
                <a:solidFill>
                  <a:schemeClr val="tx1"/>
                </a:solidFill>
              </a:defRPr>
            </a:lvl1pPr>
          </a:lstStyle>
          <a:p>
            <a:pPr lvl="0"/>
            <a:r>
              <a:rPr lang="en-US" noProof="0" dirty="0" smtClean="0"/>
              <a:t>Click to add text</a:t>
            </a:r>
          </a:p>
          <a:p>
            <a:pPr lvl="0"/>
            <a:endParaRPr lang="en-US" noProof="0" dirty="0" smtClean="0"/>
          </a:p>
        </p:txBody>
      </p:sp>
      <p:sp>
        <p:nvSpPr>
          <p:cNvPr id="6" name="Picture Placeholder 2"/>
          <p:cNvSpPr>
            <a:spLocks noGrp="1"/>
          </p:cNvSpPr>
          <p:nvPr>
            <p:ph type="pic" sz="quarter" idx="16"/>
          </p:nvPr>
        </p:nvSpPr>
        <p:spPr>
          <a:xfrm>
            <a:off x="0" y="1548000"/>
            <a:ext cx="5651500" cy="4608512"/>
          </a:xfrm>
          <a:prstGeom prst="rect">
            <a:avLst/>
          </a:prstGeom>
        </p:spPr>
        <p:txBody>
          <a:bodyPr/>
          <a:lstStyle>
            <a:lvl1pPr marL="0" indent="0">
              <a:buNone/>
              <a:defRPr sz="1400"/>
            </a:lvl1pPr>
          </a:lstStyle>
          <a:p>
            <a:r>
              <a:rPr lang="nl-NL" smtClean="0"/>
              <a:t>Drag picture to placeholder or click icon to add</a:t>
            </a:r>
            <a:endParaRPr lang="en-US" dirty="0"/>
          </a:p>
        </p:txBody>
      </p:sp>
    </p:spTree>
    <p:extLst>
      <p:ext uri="{BB962C8B-B14F-4D97-AF65-F5344CB8AC3E}">
        <p14:creationId xmlns:p14="http://schemas.microsoft.com/office/powerpoint/2010/main" val="15072599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dark blue">
    <p:spTree>
      <p:nvGrpSpPr>
        <p:cNvPr id="1" name=""/>
        <p:cNvGrpSpPr/>
        <p:nvPr/>
      </p:nvGrpSpPr>
      <p:grpSpPr>
        <a:xfrm>
          <a:off x="0" y="0"/>
          <a:ext cx="0" cy="0"/>
          <a:chOff x="0" y="0"/>
          <a:chExt cx="0" cy="0"/>
        </a:xfrm>
      </p:grpSpPr>
      <p:sp>
        <p:nvSpPr>
          <p:cNvPr id="10"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to </a:t>
            </a:r>
            <a:r>
              <a:rPr lang="de-DE" dirty="0" err="1" smtClean="0"/>
              <a:t>add</a:t>
            </a:r>
            <a:r>
              <a:rPr lang="de-DE" dirty="0" smtClean="0"/>
              <a:t> title</a:t>
            </a:r>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07504" y="6237312"/>
            <a:ext cx="576064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 Placeholder 3"/>
          <p:cNvSpPr>
            <a:spLocks noGrp="1"/>
          </p:cNvSpPr>
          <p:nvPr>
            <p:ph type="body" sz="quarter" idx="11" hasCustomPrompt="1"/>
          </p:nvPr>
        </p:nvSpPr>
        <p:spPr>
          <a:xfrm>
            <a:off x="828000" y="4608000"/>
            <a:ext cx="4320000" cy="252000"/>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smtClean="0"/>
              <a:t>_</a:t>
            </a:r>
            <a:r>
              <a:rPr lang="de-DE" dirty="0" err="1" smtClean="0"/>
              <a:t>Author</a:t>
            </a:r>
            <a:endParaRPr lang="de-DE" dirty="0"/>
          </a:p>
        </p:txBody>
      </p:sp>
      <p:sp>
        <p:nvSpPr>
          <p:cNvPr id="16" name="Text Placeholder 3"/>
          <p:cNvSpPr>
            <a:spLocks noGrp="1"/>
          </p:cNvSpPr>
          <p:nvPr>
            <p:ph type="body" sz="quarter" idx="12" hasCustomPrompt="1"/>
          </p:nvPr>
        </p:nvSpPr>
        <p:spPr>
          <a:xfrm>
            <a:off x="828000" y="4878000"/>
            <a:ext cx="4320000" cy="252000"/>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smtClean="0"/>
              <a:t>_Sector</a:t>
            </a:r>
            <a:endParaRPr lang="de-DE" dirty="0"/>
          </a:p>
        </p:txBody>
      </p:sp>
      <p:sp>
        <p:nvSpPr>
          <p:cNvPr id="18" name="Text Placeholder 3"/>
          <p:cNvSpPr>
            <a:spLocks noGrp="1"/>
          </p:cNvSpPr>
          <p:nvPr>
            <p:ph type="body" sz="quarter" idx="13" hasCustomPrompt="1"/>
          </p:nvPr>
        </p:nvSpPr>
        <p:spPr>
          <a:xfrm>
            <a:off x="828000" y="5148000"/>
            <a:ext cx="4320000" cy="25200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smtClean="0"/>
              <a:t>_</a:t>
            </a:r>
            <a:r>
              <a:rPr lang="en-US" sz="1600" dirty="0" smtClean="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22610529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Horizontal image">
    <p:spTree>
      <p:nvGrpSpPr>
        <p:cNvPr id="1" name=""/>
        <p:cNvGrpSpPr/>
        <p:nvPr/>
      </p:nvGrpSpPr>
      <p:grpSpPr>
        <a:xfrm>
          <a:off x="0" y="0"/>
          <a:ext cx="0" cy="0"/>
          <a:chOff x="0" y="0"/>
          <a:chExt cx="0" cy="0"/>
        </a:xfrm>
      </p:grpSpPr>
      <p:pic>
        <p:nvPicPr>
          <p:cNvPr id="11" name="Picture 10"/>
          <p:cNvPicPr>
            <a:picLocks/>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9" name="Textplatzhalter 2"/>
          <p:cNvSpPr>
            <a:spLocks noGrp="1"/>
          </p:cNvSpPr>
          <p:nvPr>
            <p:ph type="body" sz="quarter" idx="14" hasCustomPrompt="1"/>
          </p:nvPr>
        </p:nvSpPr>
        <p:spPr>
          <a:xfrm>
            <a:off x="5904000" y="1556792"/>
            <a:ext cx="2700448" cy="4608512"/>
          </a:xfrm>
          <a:prstGeom prst="rect">
            <a:avLst/>
          </a:prstGeom>
        </p:spPr>
        <p:txBody>
          <a:bodyPr lIns="0" tIns="0" rIns="0" bIns="0"/>
          <a:lstStyle>
            <a:lvl1pPr marL="180000" indent="-180000">
              <a:spcBef>
                <a:spcPts val="0"/>
              </a:spcBef>
              <a:defRPr sz="1600" baseline="0"/>
            </a:lvl1pPr>
            <a:lvl2pPr marL="360000" indent="-180000">
              <a:spcBef>
                <a:spcPts val="0"/>
              </a:spcBef>
              <a:defRPr sz="1600"/>
            </a:lvl2pPr>
            <a:lvl3pPr marL="540000" indent="-180000">
              <a:spcBef>
                <a:spcPts val="0"/>
              </a:spcBef>
              <a:buFont typeface="Wingdings" panose="05000000000000000000" pitchFamily="2" charset="2"/>
              <a:buChar char="§"/>
              <a:defRPr sz="1600"/>
            </a:lvl3pPr>
            <a:lvl4pPr marL="720000" indent="-180000" algn="l" defTabSz="914400" rtl="0" eaLnBrk="1" latinLnBrk="0" hangingPunct="1">
              <a:spcBef>
                <a:spcPts val="0"/>
              </a:spcBef>
              <a:buFont typeface="Arial" panose="020B0604020202020204" pitchFamily="34" charset="0"/>
              <a:buChar char="•"/>
              <a:defRPr lang="de-DE" sz="1600" kern="1200" dirty="0" smtClean="0">
                <a:solidFill>
                  <a:schemeClr val="tx1"/>
                </a:solidFill>
                <a:latin typeface="+mn-lt"/>
                <a:ea typeface="+mn-ea"/>
                <a:cs typeface="+mn-cs"/>
              </a:defRPr>
            </a:lvl4pPr>
            <a:lvl5pPr marL="900000" indent="-180000">
              <a:spcBef>
                <a:spcPts val="0"/>
              </a:spcBef>
              <a:buFont typeface="Calibri" panose="020F0502020204030204" pitchFamily="34" charset="0"/>
              <a:buChar char="─"/>
              <a:defRPr sz="1600"/>
            </a:lvl5pPr>
            <a:lvl6pPr marL="360000" indent="-180000">
              <a:spcBef>
                <a:spcPts val="0"/>
              </a:spcBef>
              <a:buFont typeface="Calibri" panose="020F0502020204030204" pitchFamily="34" charset="0"/>
              <a:buChar char="─"/>
              <a:defRPr sz="1600"/>
            </a:lvl6pPr>
            <a:lvl7pPr marL="360000" indent="-180000">
              <a:spcBef>
                <a:spcPts val="0"/>
              </a:spcBef>
              <a:buFont typeface="Calibri" panose="020F0502020204030204" pitchFamily="34" charset="0"/>
              <a:buChar char="─"/>
              <a:defRPr sz="1600"/>
            </a:lvl7pPr>
            <a:lvl8pPr marL="360000" indent="-180000">
              <a:spcBef>
                <a:spcPts val="0"/>
              </a:spcBef>
              <a:buFont typeface="Calibri" panose="020F0502020204030204" pitchFamily="34" charset="0"/>
              <a:buChar char="─"/>
              <a:defRPr sz="1600"/>
            </a:lvl8pPr>
            <a:lvl9pPr marL="360000" indent="-180000">
              <a:spcBef>
                <a:spcPts val="0"/>
              </a:spcBef>
              <a:buFont typeface="Calibri" panose="020F0502020204030204" pitchFamily="34" charset="0"/>
              <a:buChar char="─"/>
              <a:defRPr sz="1600"/>
            </a:lvl9pPr>
          </a:lstStyle>
          <a:p>
            <a:pPr lvl="0"/>
            <a:r>
              <a:rPr lang="en-US" noProof="0" dirty="0" smtClean="0"/>
              <a:t>Click to add text</a:t>
            </a:r>
          </a:p>
          <a:p>
            <a:pPr lvl="1"/>
            <a:r>
              <a:rPr lang="en-US" noProof="0" dirty="0" smtClean="0"/>
              <a:t>Click to add text</a:t>
            </a:r>
          </a:p>
          <a:p>
            <a:pPr lvl="2"/>
            <a:r>
              <a:rPr lang="en-US" sz="1600" noProof="0" dirty="0" smtClean="0"/>
              <a:t>Click to add text</a:t>
            </a:r>
          </a:p>
          <a:p>
            <a:pPr lvl="3"/>
            <a:r>
              <a:rPr lang="en-US" sz="1600" noProof="0" dirty="0" smtClean="0"/>
              <a:t>Click to add text</a:t>
            </a:r>
          </a:p>
          <a:p>
            <a:pPr lvl="4"/>
            <a:r>
              <a:rPr lang="en-US" sz="1600" noProof="0" dirty="0" smtClean="0"/>
              <a:t>Click to add text</a:t>
            </a:r>
          </a:p>
        </p:txBody>
      </p:sp>
      <p:sp>
        <p:nvSpPr>
          <p:cNvPr id="10" name="Text Placeholder 2"/>
          <p:cNvSpPr>
            <a:spLocks noGrp="1"/>
          </p:cNvSpPr>
          <p:nvPr>
            <p:ph type="body" sz="quarter" idx="15" hasCustomPrompt="1"/>
          </p:nvPr>
        </p:nvSpPr>
        <p:spPr>
          <a:xfrm>
            <a:off x="539552" y="450000"/>
            <a:ext cx="8064896" cy="1008000"/>
          </a:xfrm>
          <a:prstGeom prst="rect">
            <a:avLst/>
          </a:prstGeom>
        </p:spPr>
        <p:txBody>
          <a:bodyPr lIns="0" tIns="0" rIns="0" bIns="0"/>
          <a:lstStyle>
            <a:lvl1pPr marL="0" indent="0" algn="l">
              <a:spcBef>
                <a:spcPts val="0"/>
              </a:spcBef>
              <a:buFontTx/>
              <a:buNone/>
              <a:defRPr baseline="0">
                <a:solidFill>
                  <a:schemeClr val="tx1"/>
                </a:solidFill>
              </a:defRPr>
            </a:lvl1pPr>
          </a:lstStyle>
          <a:p>
            <a:pPr lvl="0"/>
            <a:r>
              <a:rPr lang="en-US" noProof="0" dirty="0" smtClean="0"/>
              <a:t>Click to add text</a:t>
            </a:r>
          </a:p>
          <a:p>
            <a:pPr lvl="0"/>
            <a:endParaRPr lang="en-US" noProof="0" dirty="0" smtClean="0"/>
          </a:p>
        </p:txBody>
      </p:sp>
      <p:sp>
        <p:nvSpPr>
          <p:cNvPr id="6" name="Picture Placeholder 2"/>
          <p:cNvSpPr>
            <a:spLocks noGrp="1"/>
          </p:cNvSpPr>
          <p:nvPr>
            <p:ph type="pic" sz="quarter" idx="16"/>
          </p:nvPr>
        </p:nvSpPr>
        <p:spPr>
          <a:xfrm>
            <a:off x="0" y="1548000"/>
            <a:ext cx="5651500" cy="4608512"/>
          </a:xfrm>
          <a:prstGeom prst="rect">
            <a:avLst/>
          </a:prstGeom>
        </p:spPr>
        <p:txBody>
          <a:bodyPr/>
          <a:lstStyle>
            <a:lvl1pPr marL="0" indent="0">
              <a:buNone/>
              <a:defRPr sz="1400"/>
            </a:lvl1pPr>
          </a:lstStyle>
          <a:p>
            <a:r>
              <a:rPr lang="nl-NL" smtClean="0"/>
              <a:t>Drag picture to placeholder or click icon to add</a:t>
            </a:r>
            <a:endParaRPr lang="en-US" dirty="0"/>
          </a:p>
        </p:txBody>
      </p:sp>
    </p:spTree>
    <p:extLst>
      <p:ext uri="{BB962C8B-B14F-4D97-AF65-F5344CB8AC3E}">
        <p14:creationId xmlns:p14="http://schemas.microsoft.com/office/powerpoint/2010/main" val="150150196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Horizontal image">
    <p:spTree>
      <p:nvGrpSpPr>
        <p:cNvPr id="1" name=""/>
        <p:cNvGrpSpPr/>
        <p:nvPr/>
      </p:nvGrpSpPr>
      <p:grpSpPr>
        <a:xfrm>
          <a:off x="0" y="0"/>
          <a:ext cx="0" cy="0"/>
          <a:chOff x="0" y="0"/>
          <a:chExt cx="0" cy="0"/>
        </a:xfrm>
      </p:grpSpPr>
      <p:pic>
        <p:nvPicPr>
          <p:cNvPr id="11" name="Picture 10"/>
          <p:cNvPicPr>
            <a:picLocks/>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9" name="Textplatzhalter 2"/>
          <p:cNvSpPr>
            <a:spLocks noGrp="1"/>
          </p:cNvSpPr>
          <p:nvPr>
            <p:ph type="body" sz="quarter" idx="14" hasCustomPrompt="1"/>
          </p:nvPr>
        </p:nvSpPr>
        <p:spPr>
          <a:xfrm>
            <a:off x="5904000" y="1556792"/>
            <a:ext cx="2700448" cy="4608512"/>
          </a:xfrm>
          <a:prstGeom prst="rect">
            <a:avLst/>
          </a:prstGeom>
        </p:spPr>
        <p:txBody>
          <a:bodyPr lIns="0" tIns="0" rIns="0" bIns="0"/>
          <a:lstStyle>
            <a:lvl1pPr marL="180000" indent="-180000">
              <a:spcBef>
                <a:spcPts val="0"/>
              </a:spcBef>
              <a:defRPr sz="1600" baseline="0"/>
            </a:lvl1pPr>
            <a:lvl2pPr marL="360000" indent="-180000">
              <a:spcBef>
                <a:spcPts val="0"/>
              </a:spcBef>
              <a:defRPr sz="1600"/>
            </a:lvl2pPr>
            <a:lvl3pPr marL="540000" indent="-180000">
              <a:spcBef>
                <a:spcPts val="0"/>
              </a:spcBef>
              <a:buFont typeface="Wingdings" panose="05000000000000000000" pitchFamily="2" charset="2"/>
              <a:buChar char="§"/>
              <a:defRPr sz="1600"/>
            </a:lvl3pPr>
            <a:lvl4pPr marL="720000" indent="-180000" algn="l" defTabSz="914400" rtl="0" eaLnBrk="1" latinLnBrk="0" hangingPunct="1">
              <a:spcBef>
                <a:spcPts val="0"/>
              </a:spcBef>
              <a:buFont typeface="Arial" panose="020B0604020202020204" pitchFamily="34" charset="0"/>
              <a:buChar char="•"/>
              <a:defRPr lang="de-DE" sz="1600" kern="1200" dirty="0" smtClean="0">
                <a:solidFill>
                  <a:schemeClr val="tx1"/>
                </a:solidFill>
                <a:latin typeface="+mn-lt"/>
                <a:ea typeface="+mn-ea"/>
                <a:cs typeface="+mn-cs"/>
              </a:defRPr>
            </a:lvl4pPr>
            <a:lvl5pPr marL="900000" indent="-180000">
              <a:spcBef>
                <a:spcPts val="0"/>
              </a:spcBef>
              <a:buFont typeface="Calibri" panose="020F0502020204030204" pitchFamily="34" charset="0"/>
              <a:buChar char="─"/>
              <a:defRPr sz="1600"/>
            </a:lvl5pPr>
            <a:lvl6pPr marL="360000" indent="-180000">
              <a:spcBef>
                <a:spcPts val="0"/>
              </a:spcBef>
              <a:buFont typeface="Calibri" panose="020F0502020204030204" pitchFamily="34" charset="0"/>
              <a:buChar char="─"/>
              <a:defRPr sz="1600"/>
            </a:lvl6pPr>
            <a:lvl7pPr marL="360000" indent="-180000">
              <a:spcBef>
                <a:spcPts val="0"/>
              </a:spcBef>
              <a:buFont typeface="Calibri" panose="020F0502020204030204" pitchFamily="34" charset="0"/>
              <a:buChar char="─"/>
              <a:defRPr sz="1600"/>
            </a:lvl7pPr>
            <a:lvl8pPr marL="360000" indent="-180000">
              <a:spcBef>
                <a:spcPts val="0"/>
              </a:spcBef>
              <a:buFont typeface="Calibri" panose="020F0502020204030204" pitchFamily="34" charset="0"/>
              <a:buChar char="─"/>
              <a:defRPr sz="1600"/>
            </a:lvl8pPr>
            <a:lvl9pPr marL="360000" indent="-180000">
              <a:spcBef>
                <a:spcPts val="0"/>
              </a:spcBef>
              <a:buFont typeface="Calibri" panose="020F0502020204030204" pitchFamily="34" charset="0"/>
              <a:buChar char="─"/>
              <a:defRPr sz="1600"/>
            </a:lvl9pPr>
          </a:lstStyle>
          <a:p>
            <a:pPr lvl="0"/>
            <a:r>
              <a:rPr lang="en-US" noProof="0" dirty="0" smtClean="0"/>
              <a:t>Click to add text</a:t>
            </a:r>
          </a:p>
          <a:p>
            <a:pPr lvl="1"/>
            <a:r>
              <a:rPr lang="en-US" noProof="0" dirty="0" smtClean="0"/>
              <a:t>Click to add text</a:t>
            </a:r>
          </a:p>
          <a:p>
            <a:pPr lvl="2"/>
            <a:r>
              <a:rPr lang="en-US" sz="1600" noProof="0" dirty="0" smtClean="0"/>
              <a:t>Click to add text</a:t>
            </a:r>
          </a:p>
          <a:p>
            <a:pPr lvl="3"/>
            <a:r>
              <a:rPr lang="en-US" sz="1600" noProof="0" dirty="0" smtClean="0"/>
              <a:t>Click to add text</a:t>
            </a:r>
          </a:p>
          <a:p>
            <a:pPr lvl="4"/>
            <a:r>
              <a:rPr lang="en-US" sz="1600" noProof="0" dirty="0" smtClean="0"/>
              <a:t>Click to add text</a:t>
            </a:r>
          </a:p>
        </p:txBody>
      </p:sp>
      <p:sp>
        <p:nvSpPr>
          <p:cNvPr id="10" name="Text Placeholder 2"/>
          <p:cNvSpPr>
            <a:spLocks noGrp="1"/>
          </p:cNvSpPr>
          <p:nvPr>
            <p:ph type="body" sz="quarter" idx="15" hasCustomPrompt="1"/>
          </p:nvPr>
        </p:nvSpPr>
        <p:spPr>
          <a:xfrm>
            <a:off x="539552" y="450000"/>
            <a:ext cx="8064896" cy="1008000"/>
          </a:xfrm>
          <a:prstGeom prst="rect">
            <a:avLst/>
          </a:prstGeom>
        </p:spPr>
        <p:txBody>
          <a:bodyPr lIns="0" tIns="0" rIns="0" bIns="0"/>
          <a:lstStyle>
            <a:lvl1pPr marL="0" indent="0" algn="l">
              <a:spcBef>
                <a:spcPts val="0"/>
              </a:spcBef>
              <a:buFontTx/>
              <a:buNone/>
              <a:defRPr baseline="0">
                <a:solidFill>
                  <a:schemeClr val="tx1"/>
                </a:solidFill>
              </a:defRPr>
            </a:lvl1pPr>
          </a:lstStyle>
          <a:p>
            <a:pPr lvl="0"/>
            <a:r>
              <a:rPr lang="en-US" noProof="0" dirty="0" smtClean="0"/>
              <a:t>Click to add text</a:t>
            </a:r>
          </a:p>
          <a:p>
            <a:pPr lvl="0"/>
            <a:endParaRPr lang="en-US" noProof="0" dirty="0" smtClean="0"/>
          </a:p>
        </p:txBody>
      </p:sp>
      <p:sp>
        <p:nvSpPr>
          <p:cNvPr id="6" name="Picture Placeholder 2"/>
          <p:cNvSpPr>
            <a:spLocks noGrp="1"/>
          </p:cNvSpPr>
          <p:nvPr>
            <p:ph type="pic" sz="quarter" idx="16"/>
          </p:nvPr>
        </p:nvSpPr>
        <p:spPr>
          <a:xfrm>
            <a:off x="0" y="1548000"/>
            <a:ext cx="5651500" cy="4608512"/>
          </a:xfrm>
          <a:prstGeom prst="rect">
            <a:avLst/>
          </a:prstGeom>
        </p:spPr>
        <p:txBody>
          <a:bodyPr/>
          <a:lstStyle>
            <a:lvl1pPr marL="0" indent="0">
              <a:buNone/>
              <a:defRPr sz="1400"/>
            </a:lvl1pPr>
          </a:lstStyle>
          <a:p>
            <a:r>
              <a:rPr lang="nl-NL" smtClean="0"/>
              <a:t>Drag picture to placeholder or click icon to add</a:t>
            </a:r>
            <a:endParaRPr lang="en-US" dirty="0"/>
          </a:p>
        </p:txBody>
      </p:sp>
    </p:spTree>
    <p:extLst>
      <p:ext uri="{BB962C8B-B14F-4D97-AF65-F5344CB8AC3E}">
        <p14:creationId xmlns:p14="http://schemas.microsoft.com/office/powerpoint/2010/main" val="205363530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7_Horizontal image">
    <p:spTree>
      <p:nvGrpSpPr>
        <p:cNvPr id="1" name=""/>
        <p:cNvGrpSpPr/>
        <p:nvPr/>
      </p:nvGrpSpPr>
      <p:grpSpPr>
        <a:xfrm>
          <a:off x="0" y="0"/>
          <a:ext cx="0" cy="0"/>
          <a:chOff x="0" y="0"/>
          <a:chExt cx="0" cy="0"/>
        </a:xfrm>
      </p:grpSpPr>
      <p:pic>
        <p:nvPicPr>
          <p:cNvPr id="11" name="Picture 10"/>
          <p:cNvPicPr>
            <a:picLocks/>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9" name="Textplatzhalter 2"/>
          <p:cNvSpPr>
            <a:spLocks noGrp="1"/>
          </p:cNvSpPr>
          <p:nvPr>
            <p:ph type="body" sz="quarter" idx="14" hasCustomPrompt="1"/>
          </p:nvPr>
        </p:nvSpPr>
        <p:spPr>
          <a:xfrm>
            <a:off x="5904000" y="1556792"/>
            <a:ext cx="2700448" cy="4608512"/>
          </a:xfrm>
          <a:prstGeom prst="rect">
            <a:avLst/>
          </a:prstGeom>
        </p:spPr>
        <p:txBody>
          <a:bodyPr lIns="0" tIns="0" rIns="0" bIns="0"/>
          <a:lstStyle>
            <a:lvl1pPr marL="180000" indent="-180000">
              <a:spcBef>
                <a:spcPts val="0"/>
              </a:spcBef>
              <a:defRPr sz="1600" baseline="0"/>
            </a:lvl1pPr>
            <a:lvl2pPr marL="360000" indent="-180000">
              <a:spcBef>
                <a:spcPts val="0"/>
              </a:spcBef>
              <a:defRPr sz="1600"/>
            </a:lvl2pPr>
            <a:lvl3pPr marL="540000" indent="-180000">
              <a:spcBef>
                <a:spcPts val="0"/>
              </a:spcBef>
              <a:buFont typeface="Wingdings" panose="05000000000000000000" pitchFamily="2" charset="2"/>
              <a:buChar char="§"/>
              <a:defRPr sz="1600"/>
            </a:lvl3pPr>
            <a:lvl4pPr marL="720000" indent="-180000" algn="l" defTabSz="914400" rtl="0" eaLnBrk="1" latinLnBrk="0" hangingPunct="1">
              <a:spcBef>
                <a:spcPts val="0"/>
              </a:spcBef>
              <a:buFont typeface="Arial" panose="020B0604020202020204" pitchFamily="34" charset="0"/>
              <a:buChar char="•"/>
              <a:defRPr lang="de-DE" sz="1600" kern="1200" dirty="0" smtClean="0">
                <a:solidFill>
                  <a:schemeClr val="tx1"/>
                </a:solidFill>
                <a:latin typeface="+mn-lt"/>
                <a:ea typeface="+mn-ea"/>
                <a:cs typeface="+mn-cs"/>
              </a:defRPr>
            </a:lvl4pPr>
            <a:lvl5pPr marL="900000" indent="-180000">
              <a:spcBef>
                <a:spcPts val="0"/>
              </a:spcBef>
              <a:buFont typeface="Calibri" panose="020F0502020204030204" pitchFamily="34" charset="0"/>
              <a:buChar char="─"/>
              <a:defRPr sz="1600"/>
            </a:lvl5pPr>
            <a:lvl6pPr marL="360000" indent="-180000">
              <a:spcBef>
                <a:spcPts val="0"/>
              </a:spcBef>
              <a:buFont typeface="Calibri" panose="020F0502020204030204" pitchFamily="34" charset="0"/>
              <a:buChar char="─"/>
              <a:defRPr sz="1600"/>
            </a:lvl6pPr>
            <a:lvl7pPr marL="360000" indent="-180000">
              <a:spcBef>
                <a:spcPts val="0"/>
              </a:spcBef>
              <a:buFont typeface="Calibri" panose="020F0502020204030204" pitchFamily="34" charset="0"/>
              <a:buChar char="─"/>
              <a:defRPr sz="1600"/>
            </a:lvl7pPr>
            <a:lvl8pPr marL="360000" indent="-180000">
              <a:spcBef>
                <a:spcPts val="0"/>
              </a:spcBef>
              <a:buFont typeface="Calibri" panose="020F0502020204030204" pitchFamily="34" charset="0"/>
              <a:buChar char="─"/>
              <a:defRPr sz="1600"/>
            </a:lvl8pPr>
            <a:lvl9pPr marL="360000" indent="-180000">
              <a:spcBef>
                <a:spcPts val="0"/>
              </a:spcBef>
              <a:buFont typeface="Calibri" panose="020F0502020204030204" pitchFamily="34" charset="0"/>
              <a:buChar char="─"/>
              <a:defRPr sz="1600"/>
            </a:lvl9pPr>
          </a:lstStyle>
          <a:p>
            <a:pPr lvl="0"/>
            <a:r>
              <a:rPr lang="en-US" noProof="0" dirty="0" smtClean="0"/>
              <a:t>Click to add text</a:t>
            </a:r>
          </a:p>
          <a:p>
            <a:pPr lvl="1"/>
            <a:r>
              <a:rPr lang="en-US" noProof="0" dirty="0" smtClean="0"/>
              <a:t>Click to add text</a:t>
            </a:r>
          </a:p>
          <a:p>
            <a:pPr lvl="2"/>
            <a:r>
              <a:rPr lang="en-US" sz="1600" noProof="0" dirty="0" smtClean="0"/>
              <a:t>Click to add text</a:t>
            </a:r>
          </a:p>
          <a:p>
            <a:pPr lvl="3"/>
            <a:r>
              <a:rPr lang="en-US" sz="1600" noProof="0" dirty="0" smtClean="0"/>
              <a:t>Click to add text</a:t>
            </a:r>
          </a:p>
          <a:p>
            <a:pPr lvl="4"/>
            <a:r>
              <a:rPr lang="en-US" sz="1600" noProof="0" dirty="0" smtClean="0"/>
              <a:t>Click to add text</a:t>
            </a:r>
          </a:p>
        </p:txBody>
      </p:sp>
      <p:sp>
        <p:nvSpPr>
          <p:cNvPr id="10" name="Text Placeholder 2"/>
          <p:cNvSpPr>
            <a:spLocks noGrp="1"/>
          </p:cNvSpPr>
          <p:nvPr>
            <p:ph type="body" sz="quarter" idx="15" hasCustomPrompt="1"/>
          </p:nvPr>
        </p:nvSpPr>
        <p:spPr>
          <a:xfrm>
            <a:off x="539552" y="450000"/>
            <a:ext cx="8064896" cy="1008000"/>
          </a:xfrm>
          <a:prstGeom prst="rect">
            <a:avLst/>
          </a:prstGeom>
        </p:spPr>
        <p:txBody>
          <a:bodyPr lIns="0" tIns="0" rIns="0" bIns="0"/>
          <a:lstStyle>
            <a:lvl1pPr marL="0" indent="0" algn="l">
              <a:spcBef>
                <a:spcPts val="0"/>
              </a:spcBef>
              <a:buFontTx/>
              <a:buNone/>
              <a:defRPr baseline="0">
                <a:solidFill>
                  <a:schemeClr val="tx1"/>
                </a:solidFill>
              </a:defRPr>
            </a:lvl1pPr>
          </a:lstStyle>
          <a:p>
            <a:pPr lvl="0"/>
            <a:r>
              <a:rPr lang="en-US" noProof="0" dirty="0" smtClean="0"/>
              <a:t>Click to add text</a:t>
            </a:r>
          </a:p>
          <a:p>
            <a:pPr lvl="0"/>
            <a:endParaRPr lang="en-US" noProof="0" dirty="0" smtClean="0"/>
          </a:p>
        </p:txBody>
      </p:sp>
      <p:sp>
        <p:nvSpPr>
          <p:cNvPr id="6" name="Picture Placeholder 2"/>
          <p:cNvSpPr>
            <a:spLocks noGrp="1"/>
          </p:cNvSpPr>
          <p:nvPr>
            <p:ph type="pic" sz="quarter" idx="16"/>
          </p:nvPr>
        </p:nvSpPr>
        <p:spPr>
          <a:xfrm>
            <a:off x="0" y="1548000"/>
            <a:ext cx="5651500" cy="4608512"/>
          </a:xfrm>
          <a:prstGeom prst="rect">
            <a:avLst/>
          </a:prstGeom>
        </p:spPr>
        <p:txBody>
          <a:bodyPr/>
          <a:lstStyle>
            <a:lvl1pPr marL="0" indent="0">
              <a:buNone/>
              <a:defRPr sz="1400"/>
            </a:lvl1pPr>
          </a:lstStyle>
          <a:p>
            <a:r>
              <a:rPr lang="nl-NL" smtClean="0"/>
              <a:t>Drag picture to placeholder or click icon to add</a:t>
            </a:r>
            <a:endParaRPr lang="en-US" dirty="0"/>
          </a:p>
        </p:txBody>
      </p:sp>
    </p:spTree>
    <p:extLst>
      <p:ext uri="{BB962C8B-B14F-4D97-AF65-F5344CB8AC3E}">
        <p14:creationId xmlns:p14="http://schemas.microsoft.com/office/powerpoint/2010/main" val="25255471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10"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0089C4"/>
              </a:gs>
              <a:gs pos="0">
                <a:srgbClr val="0089C4"/>
              </a:gs>
              <a:gs pos="100000">
                <a:srgbClr val="629FD5"/>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to </a:t>
            </a:r>
            <a:r>
              <a:rPr lang="de-DE" dirty="0" err="1" smtClean="0"/>
              <a:t>add</a:t>
            </a:r>
            <a:r>
              <a:rPr lang="de-DE" dirty="0" smtClean="0"/>
              <a:t> title</a:t>
            </a:r>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07504" y="6237312"/>
            <a:ext cx="576064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 Placeholder 3"/>
          <p:cNvSpPr>
            <a:spLocks noGrp="1"/>
          </p:cNvSpPr>
          <p:nvPr>
            <p:ph type="body" sz="quarter" idx="11" hasCustomPrompt="1"/>
          </p:nvPr>
        </p:nvSpPr>
        <p:spPr>
          <a:xfrm>
            <a:off x="828000" y="4608000"/>
            <a:ext cx="4320000" cy="252000"/>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smtClean="0"/>
              <a:t>_</a:t>
            </a:r>
            <a:r>
              <a:rPr lang="de-DE" dirty="0" err="1" smtClean="0"/>
              <a:t>Author</a:t>
            </a:r>
            <a:endParaRPr lang="de-DE" dirty="0"/>
          </a:p>
        </p:txBody>
      </p:sp>
      <p:sp>
        <p:nvSpPr>
          <p:cNvPr id="16" name="Text Placeholder 3"/>
          <p:cNvSpPr>
            <a:spLocks noGrp="1"/>
          </p:cNvSpPr>
          <p:nvPr>
            <p:ph type="body" sz="quarter" idx="12" hasCustomPrompt="1"/>
          </p:nvPr>
        </p:nvSpPr>
        <p:spPr>
          <a:xfrm>
            <a:off x="828000" y="4878000"/>
            <a:ext cx="4320000" cy="252000"/>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smtClean="0"/>
              <a:t>_Sector</a:t>
            </a:r>
            <a:endParaRPr lang="de-DE" dirty="0"/>
          </a:p>
        </p:txBody>
      </p:sp>
      <p:sp>
        <p:nvSpPr>
          <p:cNvPr id="18" name="Text Placeholder 3"/>
          <p:cNvSpPr>
            <a:spLocks noGrp="1"/>
          </p:cNvSpPr>
          <p:nvPr>
            <p:ph type="body" sz="quarter" idx="13" hasCustomPrompt="1"/>
          </p:nvPr>
        </p:nvSpPr>
        <p:spPr>
          <a:xfrm>
            <a:off x="828000" y="5148000"/>
            <a:ext cx="4320000" cy="25200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smtClean="0"/>
              <a:t>_</a:t>
            </a:r>
            <a:r>
              <a:rPr lang="en-US" sz="1600" dirty="0" smtClean="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203938830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dark aqua">
    <p:spTree>
      <p:nvGrpSpPr>
        <p:cNvPr id="1" name=""/>
        <p:cNvGrpSpPr/>
        <p:nvPr/>
      </p:nvGrpSpPr>
      <p:grpSpPr>
        <a:xfrm>
          <a:off x="0" y="0"/>
          <a:ext cx="0" cy="0"/>
          <a:chOff x="0" y="0"/>
          <a:chExt cx="0" cy="0"/>
        </a:xfrm>
      </p:grpSpPr>
      <p:sp>
        <p:nvSpPr>
          <p:cNvPr id="10"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156570"/>
              </a:gs>
              <a:gs pos="100000">
                <a:srgbClr val="1E9D8B"/>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to </a:t>
            </a:r>
            <a:r>
              <a:rPr lang="de-DE" dirty="0" err="1" smtClean="0"/>
              <a:t>add</a:t>
            </a:r>
            <a:r>
              <a:rPr lang="de-DE" dirty="0" smtClean="0"/>
              <a:t> title</a:t>
            </a:r>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07504" y="6237312"/>
            <a:ext cx="576064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 Placeholder 3"/>
          <p:cNvSpPr>
            <a:spLocks noGrp="1"/>
          </p:cNvSpPr>
          <p:nvPr>
            <p:ph type="body" sz="quarter" idx="11" hasCustomPrompt="1"/>
          </p:nvPr>
        </p:nvSpPr>
        <p:spPr>
          <a:xfrm>
            <a:off x="828000" y="4608000"/>
            <a:ext cx="4320000" cy="252000"/>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smtClean="0"/>
              <a:t>_</a:t>
            </a:r>
            <a:r>
              <a:rPr lang="de-DE" dirty="0" err="1" smtClean="0"/>
              <a:t>Author</a:t>
            </a:r>
            <a:endParaRPr lang="de-DE" dirty="0"/>
          </a:p>
        </p:txBody>
      </p:sp>
      <p:sp>
        <p:nvSpPr>
          <p:cNvPr id="16" name="Text Placeholder 3"/>
          <p:cNvSpPr>
            <a:spLocks noGrp="1"/>
          </p:cNvSpPr>
          <p:nvPr>
            <p:ph type="body" sz="quarter" idx="12" hasCustomPrompt="1"/>
          </p:nvPr>
        </p:nvSpPr>
        <p:spPr>
          <a:xfrm>
            <a:off x="828000" y="4878000"/>
            <a:ext cx="4320000" cy="252000"/>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smtClean="0"/>
              <a:t>_Sector</a:t>
            </a:r>
            <a:endParaRPr lang="de-DE" dirty="0"/>
          </a:p>
        </p:txBody>
      </p:sp>
      <p:sp>
        <p:nvSpPr>
          <p:cNvPr id="18" name="Text Placeholder 3"/>
          <p:cNvSpPr>
            <a:spLocks noGrp="1"/>
          </p:cNvSpPr>
          <p:nvPr>
            <p:ph type="body" sz="quarter" idx="13" hasCustomPrompt="1"/>
          </p:nvPr>
        </p:nvSpPr>
        <p:spPr>
          <a:xfrm>
            <a:off x="828000" y="5148000"/>
            <a:ext cx="4320000" cy="25200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smtClean="0"/>
              <a:t>_</a:t>
            </a:r>
            <a:r>
              <a:rPr lang="en-US" sz="1600" dirty="0" smtClean="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415705393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aqua">
    <p:spTree>
      <p:nvGrpSpPr>
        <p:cNvPr id="1" name=""/>
        <p:cNvGrpSpPr/>
        <p:nvPr/>
      </p:nvGrpSpPr>
      <p:grpSpPr>
        <a:xfrm>
          <a:off x="0" y="0"/>
          <a:ext cx="0" cy="0"/>
          <a:chOff x="0" y="0"/>
          <a:chExt cx="0" cy="0"/>
        </a:xfrm>
      </p:grpSpPr>
      <p:sp>
        <p:nvSpPr>
          <p:cNvPr id="10"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1E9D8B"/>
              </a:gs>
              <a:gs pos="0">
                <a:srgbClr val="1E9D8B"/>
              </a:gs>
              <a:gs pos="100000">
                <a:srgbClr val="4FB5AE"/>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to </a:t>
            </a:r>
            <a:r>
              <a:rPr lang="de-DE" dirty="0" err="1" smtClean="0"/>
              <a:t>add</a:t>
            </a:r>
            <a:r>
              <a:rPr lang="de-DE" dirty="0" smtClean="0"/>
              <a:t> title</a:t>
            </a:r>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07504" y="6237312"/>
            <a:ext cx="576064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 Placeholder 3"/>
          <p:cNvSpPr>
            <a:spLocks noGrp="1"/>
          </p:cNvSpPr>
          <p:nvPr>
            <p:ph type="body" sz="quarter" idx="11" hasCustomPrompt="1"/>
          </p:nvPr>
        </p:nvSpPr>
        <p:spPr>
          <a:xfrm>
            <a:off x="828000" y="4608000"/>
            <a:ext cx="4320000" cy="252000"/>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smtClean="0"/>
              <a:t>_</a:t>
            </a:r>
            <a:r>
              <a:rPr lang="de-DE" dirty="0" err="1" smtClean="0"/>
              <a:t>Author</a:t>
            </a:r>
            <a:endParaRPr lang="de-DE" dirty="0"/>
          </a:p>
        </p:txBody>
      </p:sp>
      <p:sp>
        <p:nvSpPr>
          <p:cNvPr id="16" name="Text Placeholder 3"/>
          <p:cNvSpPr>
            <a:spLocks noGrp="1"/>
          </p:cNvSpPr>
          <p:nvPr>
            <p:ph type="body" sz="quarter" idx="12" hasCustomPrompt="1"/>
          </p:nvPr>
        </p:nvSpPr>
        <p:spPr>
          <a:xfrm>
            <a:off x="828000" y="4878000"/>
            <a:ext cx="4320000" cy="252000"/>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smtClean="0"/>
              <a:t>_Sector</a:t>
            </a:r>
            <a:endParaRPr lang="de-DE" dirty="0"/>
          </a:p>
        </p:txBody>
      </p:sp>
      <p:sp>
        <p:nvSpPr>
          <p:cNvPr id="18" name="Text Placeholder 3"/>
          <p:cNvSpPr>
            <a:spLocks noGrp="1"/>
          </p:cNvSpPr>
          <p:nvPr>
            <p:ph type="body" sz="quarter" idx="13" hasCustomPrompt="1"/>
          </p:nvPr>
        </p:nvSpPr>
        <p:spPr>
          <a:xfrm>
            <a:off x="828000" y="5148000"/>
            <a:ext cx="4320000" cy="25200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smtClean="0"/>
              <a:t>_</a:t>
            </a:r>
            <a:r>
              <a:rPr lang="en-US" sz="1600" dirty="0" smtClean="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212349655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dark green">
    <p:spTree>
      <p:nvGrpSpPr>
        <p:cNvPr id="1" name=""/>
        <p:cNvGrpSpPr/>
        <p:nvPr/>
      </p:nvGrpSpPr>
      <p:grpSpPr>
        <a:xfrm>
          <a:off x="0" y="0"/>
          <a:ext cx="0" cy="0"/>
          <a:chOff x="0" y="0"/>
          <a:chExt cx="0" cy="0"/>
        </a:xfrm>
      </p:grpSpPr>
      <p:sp>
        <p:nvSpPr>
          <p:cNvPr id="10"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00693C"/>
              </a:gs>
              <a:gs pos="100000">
                <a:srgbClr val="5B8F22"/>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7"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smtClean="0"/>
              <a:t>Click to </a:t>
            </a:r>
            <a:r>
              <a:rPr lang="de-DE" dirty="0" err="1" smtClean="0"/>
              <a:t>add</a:t>
            </a:r>
            <a:r>
              <a:rPr lang="de-DE" dirty="0" smtClean="0"/>
              <a:t> title</a:t>
            </a:r>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07504" y="6237312"/>
            <a:ext cx="576064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 Placeholder 3"/>
          <p:cNvSpPr>
            <a:spLocks noGrp="1"/>
          </p:cNvSpPr>
          <p:nvPr>
            <p:ph type="body" sz="quarter" idx="11" hasCustomPrompt="1"/>
          </p:nvPr>
        </p:nvSpPr>
        <p:spPr>
          <a:xfrm>
            <a:off x="828000" y="4608000"/>
            <a:ext cx="4320000" cy="252000"/>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smtClean="0"/>
              <a:t>_</a:t>
            </a:r>
            <a:r>
              <a:rPr lang="de-DE" dirty="0" err="1" smtClean="0"/>
              <a:t>Author</a:t>
            </a:r>
            <a:endParaRPr lang="de-DE" dirty="0"/>
          </a:p>
        </p:txBody>
      </p:sp>
      <p:sp>
        <p:nvSpPr>
          <p:cNvPr id="16" name="Text Placeholder 3"/>
          <p:cNvSpPr>
            <a:spLocks noGrp="1"/>
          </p:cNvSpPr>
          <p:nvPr>
            <p:ph type="body" sz="quarter" idx="12" hasCustomPrompt="1"/>
          </p:nvPr>
        </p:nvSpPr>
        <p:spPr>
          <a:xfrm>
            <a:off x="828000" y="4878000"/>
            <a:ext cx="4320000" cy="252000"/>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smtClean="0"/>
              <a:t>_Sector</a:t>
            </a:r>
            <a:endParaRPr lang="de-DE" dirty="0"/>
          </a:p>
        </p:txBody>
      </p:sp>
      <p:sp>
        <p:nvSpPr>
          <p:cNvPr id="18" name="Text Placeholder 3"/>
          <p:cNvSpPr>
            <a:spLocks noGrp="1"/>
          </p:cNvSpPr>
          <p:nvPr>
            <p:ph type="body" sz="quarter" idx="13" hasCustomPrompt="1"/>
          </p:nvPr>
        </p:nvSpPr>
        <p:spPr>
          <a:xfrm>
            <a:off x="828000" y="5148000"/>
            <a:ext cx="4320000" cy="25200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smtClean="0"/>
              <a:t>_</a:t>
            </a:r>
            <a:r>
              <a:rPr lang="en-US" sz="1600" dirty="0" smtClean="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248296758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a:spLocks/>
          </p:cNvSpPr>
          <p:nvPr>
            <p:custDataLst>
              <p:tags r:id="rId54"/>
            </p:custDataLst>
          </p:nvPr>
        </p:nvSpPr>
        <p:spPr>
          <a:xfrm>
            <a:off x="828002" y="6502400"/>
            <a:ext cx="4536478" cy="1397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endParaRPr lang="en-US" sz="900" dirty="0">
              <a:solidFill>
                <a:srgbClr val="000000"/>
              </a:solidFill>
              <a:latin typeface="Calibri"/>
            </a:endParaRPr>
          </a:p>
        </p:txBody>
      </p:sp>
    </p:spTree>
    <p:extLst>
      <p:ext uri="{BB962C8B-B14F-4D97-AF65-F5344CB8AC3E}">
        <p14:creationId xmlns:p14="http://schemas.microsoft.com/office/powerpoint/2010/main" val="953966763"/>
      </p:ext>
    </p:extLst>
  </p:cSld>
  <p:clrMap bg1="lt1" tx1="dk1" bg2="lt2" tx2="dk2" accent1="accent1" accent2="accent2" accent3="accent3" accent4="accent4" accent5="accent5" accent6="accent6" hlink="hlink" folHlink="folHlink"/>
  <p:sldLayoutIdLst>
    <p:sldLayoutId id="2147483657" r:id="rId1"/>
    <p:sldLayoutId id="2147483686" r:id="rId2"/>
    <p:sldLayoutId id="2147483687" r:id="rId3"/>
    <p:sldLayoutId id="2147483688" r:id="rId4"/>
    <p:sldLayoutId id="2147483690" r:id="rId5"/>
    <p:sldLayoutId id="2147483691" r:id="rId6"/>
    <p:sldLayoutId id="2147483692" r:id="rId7"/>
    <p:sldLayoutId id="2147483693" r:id="rId8"/>
    <p:sldLayoutId id="2147483694" r:id="rId9"/>
    <p:sldLayoutId id="2147483699" r:id="rId10"/>
    <p:sldLayoutId id="2147483695" r:id="rId11"/>
    <p:sldLayoutId id="2147483696" r:id="rId12"/>
    <p:sldLayoutId id="2147483697" r:id="rId13"/>
    <p:sldLayoutId id="2147483698" r:id="rId14"/>
    <p:sldLayoutId id="2147483651" r:id="rId15"/>
    <p:sldLayoutId id="2147483654" r:id="rId16"/>
    <p:sldLayoutId id="2147483656" r:id="rId17"/>
    <p:sldLayoutId id="2147483655" r:id="rId18"/>
    <p:sldLayoutId id="2147483689" r:id="rId19"/>
    <p:sldLayoutId id="2147483659" r:id="rId20"/>
    <p:sldLayoutId id="2147483660" r:id="rId21"/>
    <p:sldLayoutId id="2147483650" r:id="rId22"/>
    <p:sldLayoutId id="2147483658" r:id="rId23"/>
    <p:sldLayoutId id="2147483661" r:id="rId24"/>
    <p:sldLayoutId id="2147483662" r:id="rId25"/>
    <p:sldLayoutId id="2147483663" r:id="rId26"/>
    <p:sldLayoutId id="2147483664" r:id="rId27"/>
    <p:sldLayoutId id="2147483665" r:id="rId28"/>
    <p:sldLayoutId id="2147483666" r:id="rId29"/>
    <p:sldLayoutId id="2147483652" r:id="rId30"/>
    <p:sldLayoutId id="2147483668" r:id="rId31"/>
    <p:sldLayoutId id="2147483669" r:id="rId32"/>
    <p:sldLayoutId id="2147483667" r:id="rId33"/>
    <p:sldLayoutId id="2147483672" r:id="rId34"/>
    <p:sldLayoutId id="2147483673" r:id="rId35"/>
    <p:sldLayoutId id="2147483670" r:id="rId36"/>
    <p:sldLayoutId id="2147483671" r:id="rId37"/>
    <p:sldLayoutId id="2147483674" r:id="rId38"/>
    <p:sldLayoutId id="2147483675" r:id="rId39"/>
    <p:sldLayoutId id="2147483676" r:id="rId40"/>
    <p:sldLayoutId id="2147483677" r:id="rId41"/>
    <p:sldLayoutId id="2147483678" r:id="rId42"/>
    <p:sldLayoutId id="2147483679" r:id="rId43"/>
    <p:sldLayoutId id="2147483653" r:id="rId44"/>
    <p:sldLayoutId id="2147483701" r:id="rId45"/>
    <p:sldLayoutId id="2147483706" r:id="rId46"/>
    <p:sldLayoutId id="2147483707" r:id="rId47"/>
    <p:sldLayoutId id="2147483711" r:id="rId48"/>
    <p:sldLayoutId id="2147483713" r:id="rId49"/>
    <p:sldLayoutId id="2147483714" r:id="rId50"/>
    <p:sldLayoutId id="2147483716" r:id="rId51"/>
    <p:sldLayoutId id="2147483717" r:id="rId5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46.xml"/><Relationship Id="rId5" Type="http://schemas.openxmlformats.org/officeDocument/2006/relationships/image" Target="../media/image29.pn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uQw-o6bjrec" TargetMode="External"/><Relationship Id="rId2" Type="http://schemas.openxmlformats.org/officeDocument/2006/relationships/notesSlide" Target="../notesSlides/notesSlide6.xml"/><Relationship Id="rId1" Type="http://schemas.openxmlformats.org/officeDocument/2006/relationships/slideLayout" Target="../slideLayouts/slideLayout5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828000" y="2709000"/>
            <a:ext cx="8136488" cy="1944136"/>
          </a:xfrm>
        </p:spPr>
        <p:txBody>
          <a:bodyPr/>
          <a:lstStyle/>
          <a:p>
            <a:r>
              <a:rPr lang="en-US" b="1" dirty="0"/>
              <a:t>Connected </a:t>
            </a:r>
            <a:r>
              <a:rPr lang="en-US" b="1" dirty="0" smtClean="0"/>
              <a:t>Lighting </a:t>
            </a:r>
          </a:p>
          <a:p>
            <a:r>
              <a:rPr lang="en-US" sz="4000" b="1" dirty="0" smtClean="0"/>
              <a:t>Taking </a:t>
            </a:r>
            <a:r>
              <a:rPr lang="en-US" sz="4000" b="1" dirty="0"/>
              <a:t>light beyond illumination</a:t>
            </a:r>
            <a:endParaRPr lang="en-US" sz="3200" b="1" dirty="0"/>
          </a:p>
        </p:txBody>
      </p:sp>
      <p:sp>
        <p:nvSpPr>
          <p:cNvPr id="4" name="Textplatzhalter 3"/>
          <p:cNvSpPr>
            <a:spLocks noGrp="1"/>
          </p:cNvSpPr>
          <p:nvPr>
            <p:ph type="body" sz="quarter" idx="12"/>
          </p:nvPr>
        </p:nvSpPr>
        <p:spPr>
          <a:xfrm>
            <a:off x="828000" y="4878000"/>
            <a:ext cx="5184160" cy="270000"/>
          </a:xfrm>
        </p:spPr>
        <p:txBody>
          <a:bodyPr/>
          <a:lstStyle/>
          <a:p>
            <a:r>
              <a:rPr lang="en-US" b="1" dirty="0" smtClean="0"/>
              <a:t>Bogdan Balaci, </a:t>
            </a:r>
            <a:r>
              <a:rPr lang="en-US" b="1" dirty="0"/>
              <a:t>Commercial Leader Lighting </a:t>
            </a:r>
            <a:r>
              <a:rPr lang="en-US" b="1" dirty="0" smtClean="0"/>
              <a:t> Philips SEE</a:t>
            </a:r>
            <a:endParaRPr lang="en-US" b="1" dirty="0"/>
          </a:p>
        </p:txBody>
      </p:sp>
      <p:sp>
        <p:nvSpPr>
          <p:cNvPr id="5" name="Textplatzhalter 4"/>
          <p:cNvSpPr>
            <a:spLocks noGrp="1"/>
          </p:cNvSpPr>
          <p:nvPr>
            <p:ph type="body" sz="quarter" idx="13"/>
          </p:nvPr>
        </p:nvSpPr>
        <p:spPr/>
        <p:txBody>
          <a:bodyPr/>
          <a:lstStyle/>
          <a:p>
            <a:r>
              <a:rPr lang="en-US" dirty="0" smtClean="0"/>
              <a:t>October 8</a:t>
            </a:r>
            <a:r>
              <a:rPr lang="en-US" baseline="30000" dirty="0" smtClean="0"/>
              <a:t>th</a:t>
            </a:r>
            <a:r>
              <a:rPr lang="en-US" dirty="0" smtClean="0"/>
              <a:t> </a:t>
            </a:r>
            <a:r>
              <a:rPr lang="hr-HR" dirty="0" smtClean="0"/>
              <a:t>201</a:t>
            </a:r>
            <a:r>
              <a:rPr lang="en-US" dirty="0" smtClean="0"/>
              <a:t>5</a:t>
            </a:r>
            <a:endParaRPr lang="en-US" dirty="0"/>
          </a:p>
        </p:txBody>
      </p:sp>
    </p:spTree>
    <p:extLst>
      <p:ext uri="{BB962C8B-B14F-4D97-AF65-F5344CB8AC3E}">
        <p14:creationId xmlns:p14="http://schemas.microsoft.com/office/powerpoint/2010/main" val="34410307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3"/>
          <a:stretch>
            <a:fillRect/>
          </a:stretch>
        </p:blipFill>
        <p:spPr>
          <a:xfrm>
            <a:off x="-14514" y="0"/>
            <a:ext cx="1355927" cy="1623959"/>
          </a:xfrm>
          <a:prstGeom prst="rect">
            <a:avLst/>
          </a:prstGeom>
        </p:spPr>
      </p:pic>
      <p:sp>
        <p:nvSpPr>
          <p:cNvPr id="5" name="Rectangle 4"/>
          <p:cNvSpPr/>
          <p:nvPr/>
        </p:nvSpPr>
        <p:spPr>
          <a:xfrm>
            <a:off x="1348582" y="-46689"/>
            <a:ext cx="7500808" cy="1200329"/>
          </a:xfrm>
          <a:prstGeom prst="rect">
            <a:avLst/>
          </a:prstGeom>
        </p:spPr>
        <p:txBody>
          <a:bodyPr wrap="square">
            <a:spAutoFit/>
          </a:bodyPr>
          <a:lstStyle/>
          <a:p>
            <a:r>
              <a:rPr lang="en-US" sz="3600" dirty="0" smtClean="0">
                <a:solidFill>
                  <a:schemeClr val="bg1"/>
                </a:solidFill>
              </a:rPr>
              <a:t>Historical </a:t>
            </a:r>
            <a:r>
              <a:rPr lang="en-US" sz="3600" b="1" dirty="0" smtClean="0">
                <a:solidFill>
                  <a:schemeClr val="bg1"/>
                </a:solidFill>
              </a:rPr>
              <a:t>buildings in </a:t>
            </a:r>
            <a:r>
              <a:rPr lang="en-US" sz="3600" dirty="0" smtClean="0">
                <a:solidFill>
                  <a:schemeClr val="bg1"/>
                </a:solidFill>
              </a:rPr>
              <a:t>a </a:t>
            </a:r>
            <a:r>
              <a:rPr lang="en-US" sz="3600" dirty="0">
                <a:solidFill>
                  <a:schemeClr val="bg1"/>
                </a:solidFill>
              </a:rPr>
              <a:t>new </a:t>
            </a:r>
            <a:r>
              <a:rPr lang="en-US" sz="3600" dirty="0" smtClean="0">
                <a:solidFill>
                  <a:schemeClr val="bg1"/>
                </a:solidFill>
              </a:rPr>
              <a:t>light</a:t>
            </a:r>
          </a:p>
          <a:p>
            <a:r>
              <a:rPr lang="en-US" sz="3600" dirty="0" smtClean="0">
                <a:solidFill>
                  <a:schemeClr val="bg1"/>
                </a:solidFill>
              </a:rPr>
              <a:t>Craiova City Center</a:t>
            </a:r>
            <a:endParaRPr lang="en-US" sz="3600" dirty="0">
              <a:solidFill>
                <a:schemeClr val="bg1"/>
              </a:solidFill>
            </a:endParaRPr>
          </a:p>
        </p:txBody>
      </p:sp>
      <p:pic>
        <p:nvPicPr>
          <p:cNvPr id="3" name="Picture 2"/>
          <p:cNvPicPr>
            <a:picLocks noChangeAspect="1"/>
          </p:cNvPicPr>
          <p:nvPr/>
        </p:nvPicPr>
        <p:blipFill rotWithShape="1">
          <a:blip r:embed="rId4"/>
          <a:srcRect l="13296"/>
          <a:stretch/>
        </p:blipFill>
        <p:spPr>
          <a:xfrm>
            <a:off x="-8618" y="1772816"/>
            <a:ext cx="9162584" cy="5085184"/>
          </a:xfrm>
          <a:prstGeom prst="rect">
            <a:avLst/>
          </a:prstGeom>
        </p:spPr>
      </p:pic>
    </p:spTree>
    <p:extLst>
      <p:ext uri="{BB962C8B-B14F-4D97-AF65-F5344CB8AC3E}">
        <p14:creationId xmlns:p14="http://schemas.microsoft.com/office/powerpoint/2010/main" val="33080221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1628800"/>
            <a:ext cx="9134335" cy="5589240"/>
          </a:xfrm>
          <a:prstGeom prst="rect">
            <a:avLst/>
          </a:prstGeom>
        </p:spPr>
      </p:pic>
      <p:pic>
        <p:nvPicPr>
          <p:cNvPr id="12" name="Picture 11"/>
          <p:cNvPicPr>
            <a:picLocks noChangeAspect="1"/>
          </p:cNvPicPr>
          <p:nvPr/>
        </p:nvPicPr>
        <p:blipFill>
          <a:blip r:embed="rId4"/>
          <a:stretch>
            <a:fillRect/>
          </a:stretch>
        </p:blipFill>
        <p:spPr>
          <a:xfrm>
            <a:off x="0" y="0"/>
            <a:ext cx="1355927" cy="1623959"/>
          </a:xfrm>
          <a:prstGeom prst="rect">
            <a:avLst/>
          </a:prstGeom>
        </p:spPr>
      </p:pic>
      <p:sp>
        <p:nvSpPr>
          <p:cNvPr id="13" name="Rectangle 12"/>
          <p:cNvSpPr/>
          <p:nvPr/>
        </p:nvSpPr>
        <p:spPr>
          <a:xfrm>
            <a:off x="1348582" y="150259"/>
            <a:ext cx="7500808" cy="1323439"/>
          </a:xfrm>
          <a:prstGeom prst="rect">
            <a:avLst/>
          </a:prstGeom>
        </p:spPr>
        <p:txBody>
          <a:bodyPr wrap="square">
            <a:spAutoFit/>
          </a:bodyPr>
          <a:lstStyle/>
          <a:p>
            <a:r>
              <a:rPr lang="en-US" sz="4000" dirty="0" smtClean="0">
                <a:solidFill>
                  <a:schemeClr val="bg1"/>
                </a:solidFill>
              </a:rPr>
              <a:t>Historical </a:t>
            </a:r>
            <a:r>
              <a:rPr lang="en-US" sz="4000" b="1" dirty="0" smtClean="0">
                <a:solidFill>
                  <a:schemeClr val="bg1"/>
                </a:solidFill>
              </a:rPr>
              <a:t>buildings in </a:t>
            </a:r>
            <a:r>
              <a:rPr lang="en-US" sz="4000" dirty="0" smtClean="0">
                <a:solidFill>
                  <a:schemeClr val="bg1"/>
                </a:solidFill>
              </a:rPr>
              <a:t>a </a:t>
            </a:r>
            <a:r>
              <a:rPr lang="en-US" sz="4000" dirty="0">
                <a:solidFill>
                  <a:schemeClr val="bg1"/>
                </a:solidFill>
              </a:rPr>
              <a:t>new </a:t>
            </a:r>
            <a:r>
              <a:rPr lang="en-US" sz="4000" dirty="0" smtClean="0">
                <a:solidFill>
                  <a:schemeClr val="bg1"/>
                </a:solidFill>
              </a:rPr>
              <a:t>light</a:t>
            </a:r>
          </a:p>
          <a:p>
            <a:r>
              <a:rPr lang="en-US" sz="4000" dirty="0" smtClean="0">
                <a:solidFill>
                  <a:schemeClr val="bg1"/>
                </a:solidFill>
              </a:rPr>
              <a:t>Craiova City Center</a:t>
            </a:r>
            <a:endParaRPr lang="en-US" sz="4000" dirty="0">
              <a:solidFill>
                <a:schemeClr val="bg1"/>
              </a:solidFill>
            </a:endParaRPr>
          </a:p>
        </p:txBody>
      </p:sp>
    </p:spTree>
    <p:extLst>
      <p:ext uri="{BB962C8B-B14F-4D97-AF65-F5344CB8AC3E}">
        <p14:creationId xmlns:p14="http://schemas.microsoft.com/office/powerpoint/2010/main" val="142575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5879"/>
          <a:stretch/>
        </p:blipFill>
        <p:spPr>
          <a:xfrm>
            <a:off x="8824" y="1844824"/>
            <a:ext cx="9135176" cy="5027244"/>
          </a:xfrm>
          <a:prstGeom prst="rect">
            <a:avLst/>
          </a:prstGeom>
        </p:spPr>
      </p:pic>
      <p:pic>
        <p:nvPicPr>
          <p:cNvPr id="4" name="Picture 3"/>
          <p:cNvPicPr>
            <a:picLocks noChangeAspect="1"/>
          </p:cNvPicPr>
          <p:nvPr/>
        </p:nvPicPr>
        <p:blipFill rotWithShape="1">
          <a:blip r:embed="rId4"/>
          <a:srcRect t="7132" r="2718"/>
          <a:stretch/>
        </p:blipFill>
        <p:spPr>
          <a:xfrm>
            <a:off x="1" y="-27384"/>
            <a:ext cx="1603022" cy="1875284"/>
          </a:xfrm>
          <a:prstGeom prst="rect">
            <a:avLst/>
          </a:prstGeom>
        </p:spPr>
      </p:pic>
      <p:sp>
        <p:nvSpPr>
          <p:cNvPr id="5" name="TextBox 4"/>
          <p:cNvSpPr txBox="1"/>
          <p:nvPr/>
        </p:nvSpPr>
        <p:spPr>
          <a:xfrm>
            <a:off x="1603023" y="180366"/>
            <a:ext cx="7580392" cy="1323439"/>
          </a:xfrm>
          <a:prstGeom prst="rect">
            <a:avLst/>
          </a:prstGeom>
        </p:spPr>
        <p:txBody>
          <a:bodyPr wrap="square">
            <a:spAutoFit/>
          </a:bodyPr>
          <a:lstStyle>
            <a:defPPr>
              <a:defRPr lang="de-DE"/>
            </a:defPPr>
            <a:lvl1pPr>
              <a:defRPr sz="4000">
                <a:solidFill>
                  <a:schemeClr val="bg1"/>
                </a:solidFill>
              </a:defRPr>
            </a:lvl1pPr>
          </a:lstStyle>
          <a:p>
            <a:r>
              <a:rPr lang="en-US" dirty="0"/>
              <a:t>The </a:t>
            </a:r>
            <a:r>
              <a:rPr lang="en-US" b="1" dirty="0"/>
              <a:t>right lighting solutions </a:t>
            </a:r>
            <a:r>
              <a:rPr lang="en-US" dirty="0"/>
              <a:t>for </a:t>
            </a:r>
            <a:r>
              <a:rPr lang="en-US" dirty="0" smtClean="0"/>
              <a:t>safer roads, Călăraşi</a:t>
            </a:r>
            <a:endParaRPr lang="en-US" dirty="0"/>
          </a:p>
        </p:txBody>
      </p:sp>
    </p:spTree>
    <p:extLst>
      <p:ext uri="{BB962C8B-B14F-4D97-AF65-F5344CB8AC3E}">
        <p14:creationId xmlns:p14="http://schemas.microsoft.com/office/powerpoint/2010/main" val="21507759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765853"/>
            <a:ext cx="9144000" cy="5096266"/>
          </a:xfrm>
          <a:prstGeom prst="rect">
            <a:avLst/>
          </a:prstGeom>
        </p:spPr>
      </p:pic>
      <p:pic>
        <p:nvPicPr>
          <p:cNvPr id="6" name="Picture 5"/>
          <p:cNvPicPr>
            <a:picLocks noChangeAspect="1"/>
          </p:cNvPicPr>
          <p:nvPr/>
        </p:nvPicPr>
        <p:blipFill rotWithShape="1">
          <a:blip r:embed="rId4"/>
          <a:srcRect t="7132" r="2718"/>
          <a:stretch/>
        </p:blipFill>
        <p:spPr>
          <a:xfrm>
            <a:off x="1" y="-27384"/>
            <a:ext cx="1603022" cy="1875284"/>
          </a:xfrm>
          <a:prstGeom prst="rect">
            <a:avLst/>
          </a:prstGeom>
        </p:spPr>
      </p:pic>
      <p:sp>
        <p:nvSpPr>
          <p:cNvPr id="7" name="TextBox 6"/>
          <p:cNvSpPr txBox="1"/>
          <p:nvPr/>
        </p:nvSpPr>
        <p:spPr>
          <a:xfrm>
            <a:off x="1603023" y="180366"/>
            <a:ext cx="7580392" cy="1323439"/>
          </a:xfrm>
          <a:prstGeom prst="rect">
            <a:avLst/>
          </a:prstGeom>
        </p:spPr>
        <p:txBody>
          <a:bodyPr wrap="square">
            <a:spAutoFit/>
          </a:bodyPr>
          <a:lstStyle>
            <a:defPPr>
              <a:defRPr lang="de-DE"/>
            </a:defPPr>
            <a:lvl1pPr>
              <a:defRPr sz="4000">
                <a:solidFill>
                  <a:schemeClr val="bg1"/>
                </a:solidFill>
              </a:defRPr>
            </a:lvl1pPr>
          </a:lstStyle>
          <a:p>
            <a:r>
              <a:rPr lang="en-US" dirty="0"/>
              <a:t>The </a:t>
            </a:r>
            <a:r>
              <a:rPr lang="en-US" b="1" dirty="0"/>
              <a:t>right lighting solutions </a:t>
            </a:r>
            <a:r>
              <a:rPr lang="en-US" dirty="0"/>
              <a:t>for safer roads </a:t>
            </a:r>
            <a:r>
              <a:rPr lang="en-US" dirty="0" smtClean="0"/>
              <a:t>- </a:t>
            </a:r>
            <a:r>
              <a:rPr lang="en-US" sz="3600" dirty="0" err="1" smtClean="0"/>
              <a:t>Drobeta-Turnu</a:t>
            </a:r>
            <a:r>
              <a:rPr lang="en-US" sz="3600" dirty="0" smtClean="0"/>
              <a:t> Severin</a:t>
            </a:r>
            <a:endParaRPr lang="en-US" sz="3600" dirty="0"/>
          </a:p>
        </p:txBody>
      </p:sp>
    </p:spTree>
    <p:extLst>
      <p:ext uri="{BB962C8B-B14F-4D97-AF65-F5344CB8AC3E}">
        <p14:creationId xmlns:p14="http://schemas.microsoft.com/office/powerpoint/2010/main" val="14220710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11560" y="476672"/>
            <a:ext cx="7488000" cy="1620000"/>
          </a:xfrm>
        </p:spPr>
        <p:txBody>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854196"/>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4118"/>
          <a:stretch/>
        </p:blipFill>
        <p:spPr>
          <a:xfrm>
            <a:off x="-36512" y="3854196"/>
            <a:ext cx="9180512" cy="3003804"/>
          </a:xfrm>
          <a:prstGeom prst="rect">
            <a:avLst/>
          </a:prstGeom>
        </p:spPr>
      </p:pic>
      <p:pic>
        <p:nvPicPr>
          <p:cNvPr id="5" name="Picture 4"/>
          <p:cNvPicPr>
            <a:picLocks noChangeAspect="1"/>
          </p:cNvPicPr>
          <p:nvPr/>
        </p:nvPicPr>
        <p:blipFill>
          <a:blip r:embed="rId5"/>
          <a:stretch>
            <a:fillRect/>
          </a:stretch>
        </p:blipFill>
        <p:spPr>
          <a:xfrm>
            <a:off x="5467" y="0"/>
            <a:ext cx="1649864" cy="2062329"/>
          </a:xfrm>
          <a:prstGeom prst="rect">
            <a:avLst/>
          </a:prstGeom>
        </p:spPr>
      </p:pic>
    </p:spTree>
    <p:extLst>
      <p:ext uri="{BB962C8B-B14F-4D97-AF65-F5344CB8AC3E}">
        <p14:creationId xmlns:p14="http://schemas.microsoft.com/office/powerpoint/2010/main" val="3218283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dirty="0"/>
          </a:p>
        </p:txBody>
      </p:sp>
    </p:spTree>
    <p:extLst>
      <p:ext uri="{BB962C8B-B14F-4D97-AF65-F5344CB8AC3E}">
        <p14:creationId xmlns:p14="http://schemas.microsoft.com/office/powerpoint/2010/main" val="19023219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6103972" y="4410364"/>
            <a:ext cx="2591247" cy="1182375"/>
          </a:xfrm>
          <a:prstGeom prst="rect">
            <a:avLst/>
          </a:prstGeom>
        </p:spPr>
        <p:txBody>
          <a:bodyPr wrap="square" lIns="0" tIns="0" rIns="0" bIns="0">
            <a:spAutoFit/>
          </a:bodyPr>
          <a:lstStyle/>
          <a:p>
            <a:pPr lvl="0">
              <a:lnSpc>
                <a:spcPct val="90000"/>
              </a:lnSpc>
            </a:pPr>
            <a:r>
              <a:rPr lang="en-US" sz="2800" b="1" dirty="0" smtClean="0">
                <a:solidFill>
                  <a:srgbClr val="EC4371"/>
                </a:solidFill>
                <a:cs typeface="Calibri"/>
              </a:rPr>
              <a:t>5% </a:t>
            </a:r>
            <a:r>
              <a:rPr lang="en-US" sz="2000" dirty="0" smtClean="0">
                <a:solidFill>
                  <a:srgbClr val="EC4371"/>
                </a:solidFill>
                <a:cs typeface="Calibri"/>
              </a:rPr>
              <a:t>of sales in </a:t>
            </a:r>
            <a:r>
              <a:rPr lang="en-US" sz="2000" dirty="0">
                <a:solidFill>
                  <a:srgbClr val="EC4371"/>
                </a:solidFill>
                <a:cs typeface="Calibri"/>
              </a:rPr>
              <a:t>R&amp;D, </a:t>
            </a:r>
            <a:r>
              <a:rPr lang="en-US" sz="3200" b="1" dirty="0" smtClean="0">
                <a:solidFill>
                  <a:srgbClr val="EC4371"/>
                </a:solidFill>
                <a:cs typeface="Calibri"/>
              </a:rPr>
              <a:t>32% more </a:t>
            </a:r>
            <a:r>
              <a:rPr lang="en-US" sz="2000" dirty="0" smtClean="0">
                <a:solidFill>
                  <a:srgbClr val="EC4371"/>
                </a:solidFill>
                <a:cs typeface="Calibri"/>
              </a:rPr>
              <a:t>than</a:t>
            </a:r>
          </a:p>
          <a:p>
            <a:pPr lvl="0">
              <a:lnSpc>
                <a:spcPct val="90000"/>
              </a:lnSpc>
            </a:pPr>
            <a:endParaRPr lang="en-US" sz="200" dirty="0">
              <a:solidFill>
                <a:srgbClr val="EC4371"/>
              </a:solidFill>
              <a:cs typeface="Calibri"/>
            </a:endParaRPr>
          </a:p>
          <a:p>
            <a:pPr lvl="0">
              <a:lnSpc>
                <a:spcPct val="90000"/>
              </a:lnSpc>
            </a:pPr>
            <a:r>
              <a:rPr lang="en-US" sz="2000" dirty="0" smtClean="0">
                <a:solidFill>
                  <a:srgbClr val="EC4371"/>
                </a:solidFill>
                <a:cs typeface="Calibri"/>
              </a:rPr>
              <a:t>the </a:t>
            </a:r>
            <a:r>
              <a:rPr lang="en-US" sz="2000" dirty="0">
                <a:solidFill>
                  <a:srgbClr val="EC4371"/>
                </a:solidFill>
                <a:cs typeface="Calibri"/>
              </a:rPr>
              <a:t>nearest competitor</a:t>
            </a:r>
          </a:p>
        </p:txBody>
      </p:sp>
      <p:cxnSp>
        <p:nvCxnSpPr>
          <p:cNvPr id="5" name="Straight Connector 4"/>
          <p:cNvCxnSpPr/>
          <p:nvPr/>
        </p:nvCxnSpPr>
        <p:spPr bwMode="auto">
          <a:xfrm flipV="1">
            <a:off x="2819400" y="1264645"/>
            <a:ext cx="0" cy="3001603"/>
          </a:xfrm>
          <a:prstGeom prst="line">
            <a:avLst/>
          </a:prstGeom>
          <a:ln w="12700" cmpd="sng">
            <a:solidFill>
              <a:schemeClr val="bg1">
                <a:lumMod val="75000"/>
              </a:schemeClr>
            </a:solidFill>
            <a:prstDash val="solid"/>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bwMode="auto">
          <a:xfrm flipV="1">
            <a:off x="5938143" y="1313920"/>
            <a:ext cx="0" cy="4896544"/>
          </a:xfrm>
          <a:prstGeom prst="line">
            <a:avLst/>
          </a:prstGeom>
          <a:ln w="12700" cmpd="sng">
            <a:solidFill>
              <a:schemeClr val="bg1">
                <a:lumMod val="75000"/>
              </a:schemeClr>
            </a:solidFill>
            <a:prstDash val="solid"/>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15938" y="4266248"/>
            <a:ext cx="8194675" cy="0"/>
          </a:xfrm>
          <a:prstGeom prst="line">
            <a:avLst/>
          </a:prstGeom>
          <a:ln w="12700" cmpd="sng">
            <a:solidFill>
              <a:schemeClr val="bg1">
                <a:lumMod val="75000"/>
              </a:schemeClr>
            </a:solidFill>
            <a:prstDash val="solid"/>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8" name="TextBox 14__"/>
          <p:cNvSpPr txBox="1">
            <a:spLocks noChangeArrowheads="1"/>
          </p:cNvSpPr>
          <p:nvPr/>
        </p:nvSpPr>
        <p:spPr bwMode="auto">
          <a:xfrm>
            <a:off x="523361" y="4436042"/>
            <a:ext cx="169336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04975" indent="-1704975">
              <a:lnSpc>
                <a:spcPct val="60000"/>
              </a:lnSpc>
            </a:pPr>
            <a:r>
              <a:rPr lang="en-US" sz="7200" b="1" dirty="0">
                <a:solidFill>
                  <a:srgbClr val="5B8F22"/>
                </a:solidFill>
                <a:latin typeface="Calibri"/>
                <a:cs typeface="Calibri"/>
              </a:rPr>
              <a:t>55</a:t>
            </a:r>
            <a:r>
              <a:rPr lang="en-US" sz="7200" b="1" dirty="0" smtClean="0">
                <a:solidFill>
                  <a:srgbClr val="5B8F22"/>
                </a:solidFill>
                <a:latin typeface="Calibri"/>
                <a:cs typeface="Calibri"/>
              </a:rPr>
              <a:t>%</a:t>
            </a:r>
            <a:endParaRPr lang="en-US" sz="7200" dirty="0">
              <a:solidFill>
                <a:srgbClr val="5B8F22"/>
              </a:solidFill>
              <a:latin typeface="Calibri"/>
              <a:cs typeface="Calibri"/>
            </a:endParaRPr>
          </a:p>
        </p:txBody>
      </p:sp>
      <p:sp>
        <p:nvSpPr>
          <p:cNvPr id="9" name="TextBox 14____"/>
          <p:cNvSpPr txBox="1">
            <a:spLocks noChangeArrowheads="1"/>
          </p:cNvSpPr>
          <p:nvPr/>
        </p:nvSpPr>
        <p:spPr bwMode="auto">
          <a:xfrm>
            <a:off x="2285146" y="4380107"/>
            <a:ext cx="359320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smtClean="0">
                <a:solidFill>
                  <a:srgbClr val="5B8F22"/>
                </a:solidFill>
                <a:latin typeface="Calibri"/>
                <a:cs typeface="Calibri"/>
              </a:rPr>
              <a:t>of </a:t>
            </a:r>
            <a:r>
              <a:rPr lang="en-US" sz="2000" dirty="0">
                <a:solidFill>
                  <a:srgbClr val="5B8F22"/>
                </a:solidFill>
                <a:latin typeface="Calibri"/>
                <a:cs typeface="Calibri"/>
              </a:rPr>
              <a:t>world's top footballs </a:t>
            </a:r>
            <a:r>
              <a:rPr lang="en-US" sz="2000" dirty="0" smtClean="0">
                <a:solidFill>
                  <a:srgbClr val="5B8F22"/>
                </a:solidFill>
                <a:latin typeface="Calibri"/>
                <a:cs typeface="Calibri"/>
              </a:rPr>
              <a:t>stadiums use Philips Lighting</a:t>
            </a:r>
            <a:endParaRPr lang="en-US" sz="2000" dirty="0">
              <a:solidFill>
                <a:srgbClr val="5B8F22"/>
              </a:solidFill>
              <a:latin typeface="Calibri"/>
              <a:cs typeface="Calibri"/>
            </a:endParaRPr>
          </a:p>
        </p:txBody>
      </p:sp>
      <p:sp>
        <p:nvSpPr>
          <p:cNvPr id="11" name="TextBox 5"/>
          <p:cNvSpPr txBox="1">
            <a:spLocks noChangeArrowheads="1"/>
          </p:cNvSpPr>
          <p:nvPr/>
        </p:nvSpPr>
        <p:spPr bwMode="auto">
          <a:xfrm>
            <a:off x="6071080" y="1242891"/>
            <a:ext cx="2624139" cy="88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indent="0" eaLnBrk="1" hangingPunct="1">
              <a:lnSpc>
                <a:spcPct val="80000"/>
              </a:lnSpc>
            </a:pPr>
            <a:r>
              <a:rPr lang="en-US" sz="6900" b="1" dirty="0" smtClean="0">
                <a:solidFill>
                  <a:srgbClr val="1E8E78"/>
                </a:solidFill>
                <a:latin typeface="Calibri"/>
                <a:cs typeface="Calibri"/>
              </a:rPr>
              <a:t>Largest</a:t>
            </a:r>
            <a:endParaRPr lang="en-US" sz="6900" dirty="0" smtClean="0">
              <a:solidFill>
                <a:srgbClr val="1E8E78"/>
              </a:solidFill>
              <a:latin typeface="Calibri"/>
              <a:cs typeface="Calibri"/>
            </a:endParaRPr>
          </a:p>
        </p:txBody>
      </p:sp>
      <p:sp>
        <p:nvSpPr>
          <p:cNvPr id="12" name="TextBox 11"/>
          <p:cNvSpPr txBox="1"/>
          <p:nvPr/>
        </p:nvSpPr>
        <p:spPr>
          <a:xfrm>
            <a:off x="3013365" y="1073710"/>
            <a:ext cx="2774756" cy="1638603"/>
          </a:xfrm>
          <a:prstGeom prst="rect">
            <a:avLst/>
          </a:prstGeom>
          <a:noFill/>
        </p:spPr>
        <p:txBody>
          <a:bodyPr wrap="square" lIns="0" tIns="0" rIns="0" bIns="0">
            <a:spAutoFit/>
          </a:bodyPr>
          <a:lstStyle/>
          <a:p>
            <a:pPr lvl="0">
              <a:lnSpc>
                <a:spcPct val="90000"/>
              </a:lnSpc>
            </a:pPr>
            <a:r>
              <a:rPr lang="en-GB" sz="9600" b="1" dirty="0" smtClean="0">
                <a:solidFill>
                  <a:srgbClr val="7D0063"/>
                </a:solidFill>
                <a:cs typeface="Calibri"/>
              </a:rPr>
              <a:t>Hue</a:t>
            </a:r>
            <a:endParaRPr lang="en-US" sz="9600" dirty="0">
              <a:solidFill>
                <a:srgbClr val="FF0000"/>
              </a:solidFill>
              <a:ea typeface="ＭＳ Ｐゴシック" charset="0"/>
              <a:cs typeface="Calibri"/>
            </a:endParaRPr>
          </a:p>
        </p:txBody>
      </p:sp>
      <p:sp>
        <p:nvSpPr>
          <p:cNvPr id="13" name="TextBox 14___"/>
          <p:cNvSpPr txBox="1">
            <a:spLocks noChangeArrowheads="1"/>
          </p:cNvSpPr>
          <p:nvPr/>
        </p:nvSpPr>
        <p:spPr bwMode="auto">
          <a:xfrm>
            <a:off x="539058" y="5242100"/>
            <a:ext cx="5379912" cy="105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70000"/>
              </a:lnSpc>
            </a:pPr>
            <a:r>
              <a:rPr lang="en-GB" sz="6000" b="1" dirty="0" smtClean="0">
                <a:solidFill>
                  <a:srgbClr val="0089C4"/>
                </a:solidFill>
                <a:latin typeface="Calibri"/>
                <a:cs typeface="Calibri"/>
              </a:rPr>
              <a:t>262</a:t>
            </a:r>
            <a:r>
              <a:rPr lang="en-GB" sz="3200" dirty="0" smtClean="0">
                <a:solidFill>
                  <a:srgbClr val="0089C4"/>
                </a:solidFill>
                <a:latin typeface="Calibri"/>
                <a:cs typeface="Calibri"/>
              </a:rPr>
              <a:t> </a:t>
            </a:r>
            <a:r>
              <a:rPr lang="en-GB" sz="3500" b="1" dirty="0" smtClean="0">
                <a:solidFill>
                  <a:srgbClr val="0089C4"/>
                </a:solidFill>
                <a:latin typeface="Calibri"/>
                <a:cs typeface="Calibri"/>
              </a:rPr>
              <a:t>Philips </a:t>
            </a:r>
            <a:r>
              <a:rPr lang="en-GB" sz="3500" b="1" dirty="0">
                <a:solidFill>
                  <a:srgbClr val="0089C4"/>
                </a:solidFill>
                <a:latin typeface="Calibri"/>
                <a:cs typeface="Calibri"/>
              </a:rPr>
              <a:t>CityTouch </a:t>
            </a:r>
            <a:r>
              <a:rPr lang="en-GB" sz="2000" dirty="0">
                <a:solidFill>
                  <a:srgbClr val="0089C4"/>
                </a:solidFill>
                <a:latin typeface="Calibri"/>
                <a:cs typeface="Calibri"/>
              </a:rPr>
              <a:t>street lighting implementations in </a:t>
            </a:r>
            <a:r>
              <a:rPr lang="en-GB" sz="3500" b="1" dirty="0">
                <a:solidFill>
                  <a:srgbClr val="0089C4"/>
                </a:solidFill>
                <a:latin typeface="Calibri"/>
                <a:cs typeface="Calibri"/>
              </a:rPr>
              <a:t>31 </a:t>
            </a:r>
            <a:r>
              <a:rPr lang="en-GB" sz="3500" b="1" dirty="0" smtClean="0">
                <a:solidFill>
                  <a:srgbClr val="0089C4"/>
                </a:solidFill>
                <a:latin typeface="Calibri"/>
                <a:cs typeface="Calibri"/>
              </a:rPr>
              <a:t>countries</a:t>
            </a:r>
            <a:endParaRPr lang="en-US" sz="3500" b="1" dirty="0">
              <a:solidFill>
                <a:srgbClr val="0089C4"/>
              </a:solidFill>
              <a:latin typeface="Calibri"/>
              <a:cs typeface="Calibri"/>
            </a:endParaRPr>
          </a:p>
        </p:txBody>
      </p:sp>
      <p:sp>
        <p:nvSpPr>
          <p:cNvPr id="14" name="Rectangle 13"/>
          <p:cNvSpPr/>
          <p:nvPr/>
        </p:nvSpPr>
        <p:spPr>
          <a:xfrm>
            <a:off x="531813" y="979824"/>
            <a:ext cx="1146534" cy="1354217"/>
          </a:xfrm>
          <a:prstGeom prst="rect">
            <a:avLst/>
          </a:prstGeom>
        </p:spPr>
        <p:txBody>
          <a:bodyPr wrap="square" lIns="0" tIns="0" rIns="0" bIns="0">
            <a:spAutoFit/>
          </a:bodyPr>
          <a:lstStyle/>
          <a:p>
            <a:r>
              <a:rPr lang="en-GB" sz="8800" b="1" dirty="0" smtClean="0">
                <a:solidFill>
                  <a:schemeClr val="accent4">
                    <a:lumMod val="60000"/>
                    <a:lumOff val="40000"/>
                  </a:schemeClr>
                </a:solidFill>
              </a:rPr>
              <a:t>#</a:t>
            </a:r>
            <a:r>
              <a:rPr lang="en-GB" sz="8800" b="1" dirty="0">
                <a:solidFill>
                  <a:schemeClr val="accent4">
                    <a:lumMod val="60000"/>
                    <a:lumOff val="40000"/>
                  </a:schemeClr>
                </a:solidFill>
              </a:rPr>
              <a:t>1</a:t>
            </a:r>
            <a:endParaRPr lang="en-US" sz="8800" dirty="0">
              <a:solidFill>
                <a:srgbClr val="E98300"/>
              </a:solidFill>
            </a:endParaRPr>
          </a:p>
        </p:txBody>
      </p:sp>
      <p:cxnSp>
        <p:nvCxnSpPr>
          <p:cNvPr id="15" name="Straight Connector 14"/>
          <p:cNvCxnSpPr/>
          <p:nvPr/>
        </p:nvCxnSpPr>
        <p:spPr>
          <a:xfrm>
            <a:off x="515938" y="5166353"/>
            <a:ext cx="5417451" cy="0"/>
          </a:xfrm>
          <a:prstGeom prst="line">
            <a:avLst/>
          </a:prstGeom>
          <a:ln w="12700" cmpd="sng">
            <a:solidFill>
              <a:schemeClr val="bg1">
                <a:lumMod val="75000"/>
              </a:schemeClr>
            </a:solidFill>
            <a:prstDash val="solid"/>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990762" y="3162685"/>
            <a:ext cx="2887424" cy="954107"/>
          </a:xfrm>
          <a:prstGeom prst="rect">
            <a:avLst/>
          </a:prstGeom>
        </p:spPr>
        <p:txBody>
          <a:bodyPr wrap="square">
            <a:spAutoFit/>
          </a:bodyPr>
          <a:lstStyle/>
          <a:p>
            <a:r>
              <a:rPr lang="en-GB" sz="3200" b="1" dirty="0" smtClean="0">
                <a:solidFill>
                  <a:srgbClr val="0070C0"/>
                </a:solidFill>
                <a:latin typeface="Calibri" panose="020F0502020204030204" pitchFamily="34" charset="0"/>
                <a:ea typeface="Calibri" panose="020F0502020204030204" pitchFamily="34" charset="0"/>
              </a:rPr>
              <a:t>              </a:t>
            </a:r>
            <a:r>
              <a:rPr lang="en-GB" sz="2400" b="1" dirty="0" smtClean="0">
                <a:solidFill>
                  <a:srgbClr val="0070C0"/>
                </a:solidFill>
                <a:latin typeface="Calibri" panose="020F0502020204030204" pitchFamily="34" charset="0"/>
                <a:ea typeface="Calibri" panose="020F0502020204030204" pitchFamily="34" charset="0"/>
              </a:rPr>
              <a:t>in</a:t>
            </a:r>
          </a:p>
          <a:p>
            <a:r>
              <a:rPr lang="en-GB" sz="2400" b="1" dirty="0" smtClean="0">
                <a:solidFill>
                  <a:srgbClr val="0070C0"/>
                </a:solidFill>
                <a:latin typeface="Calibri" panose="020F0502020204030204" pitchFamily="34" charset="0"/>
                <a:ea typeface="Calibri" panose="020F0502020204030204" pitchFamily="34" charset="0"/>
              </a:rPr>
              <a:t>connected lighting**</a:t>
            </a:r>
            <a:r>
              <a:rPr lang="en-GB" dirty="0">
                <a:latin typeface="Calibri" panose="020F0502020204030204" pitchFamily="34" charset="0"/>
                <a:ea typeface="Calibri" panose="020F0502020204030204" pitchFamily="34" charset="0"/>
              </a:rPr>
              <a:t> </a:t>
            </a:r>
            <a:endParaRPr lang="en-US" dirty="0"/>
          </a:p>
        </p:txBody>
      </p:sp>
      <p:sp>
        <p:nvSpPr>
          <p:cNvPr id="22" name="TextBox 21"/>
          <p:cNvSpPr txBox="1"/>
          <p:nvPr/>
        </p:nvSpPr>
        <p:spPr>
          <a:xfrm>
            <a:off x="6007417" y="5710482"/>
            <a:ext cx="2706372" cy="507831"/>
          </a:xfrm>
          <a:prstGeom prst="rect">
            <a:avLst/>
          </a:prstGeom>
          <a:noFill/>
        </p:spPr>
        <p:txBody>
          <a:bodyPr wrap="square" rtlCol="0">
            <a:spAutoFit/>
          </a:bodyPr>
          <a:lstStyle/>
          <a:p>
            <a:pPr marL="177800" indent="-177800"/>
            <a:r>
              <a:rPr lang="en-US" sz="900" dirty="0" smtClean="0">
                <a:solidFill>
                  <a:schemeClr val="bg2">
                    <a:lumMod val="50000"/>
                  </a:schemeClr>
                </a:solidFill>
              </a:rPr>
              <a:t>*	</a:t>
            </a:r>
            <a:r>
              <a:rPr lang="en-GB" sz="900" dirty="0" smtClean="0">
                <a:solidFill>
                  <a:schemeClr val="bg2">
                    <a:lumMod val="50000"/>
                  </a:schemeClr>
                </a:solidFill>
              </a:rPr>
              <a:t>Source: Internal analysis</a:t>
            </a:r>
            <a:endParaRPr lang="en-US" sz="900" dirty="0" smtClean="0">
              <a:solidFill>
                <a:schemeClr val="bg2">
                  <a:lumMod val="50000"/>
                </a:schemeClr>
              </a:solidFill>
            </a:endParaRPr>
          </a:p>
          <a:p>
            <a:pPr marL="177800" indent="-177800"/>
            <a:r>
              <a:rPr lang="en-US" sz="900" dirty="0" smtClean="0">
                <a:solidFill>
                  <a:schemeClr val="bg2">
                    <a:lumMod val="50000"/>
                  </a:schemeClr>
                </a:solidFill>
              </a:rPr>
              <a:t>**	</a:t>
            </a:r>
            <a:r>
              <a:rPr lang="en-GB" sz="900" dirty="0">
                <a:solidFill>
                  <a:schemeClr val="bg2">
                    <a:lumMod val="50000"/>
                  </a:schemeClr>
                </a:solidFill>
              </a:rPr>
              <a:t>Source: Markets and Markets, Global smart lighting market (2013–18</a:t>
            </a:r>
            <a:r>
              <a:rPr lang="en-GB" sz="900" dirty="0" smtClean="0">
                <a:solidFill>
                  <a:schemeClr val="bg2">
                    <a:lumMod val="50000"/>
                  </a:schemeClr>
                </a:solidFill>
              </a:rPr>
              <a:t>)</a:t>
            </a:r>
            <a:endParaRPr lang="en-US" sz="900" dirty="0">
              <a:solidFill>
                <a:schemeClr val="bg2">
                  <a:lumMod val="50000"/>
                </a:schemeClr>
              </a:solidFill>
            </a:endParaRPr>
          </a:p>
        </p:txBody>
      </p:sp>
      <p:cxnSp>
        <p:nvCxnSpPr>
          <p:cNvPr id="25" name="Straight Connector 24"/>
          <p:cNvCxnSpPr/>
          <p:nvPr/>
        </p:nvCxnSpPr>
        <p:spPr>
          <a:xfrm>
            <a:off x="515938" y="2630825"/>
            <a:ext cx="2303462"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941378" y="2438400"/>
            <a:ext cx="2772410" cy="153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 Placeholder 1"/>
          <p:cNvSpPr>
            <a:spLocks noGrp="1"/>
          </p:cNvSpPr>
          <p:nvPr>
            <p:ph type="body" sz="quarter" idx="10"/>
          </p:nvPr>
        </p:nvSpPr>
        <p:spPr/>
        <p:txBody>
          <a:bodyPr/>
          <a:lstStyle/>
          <a:p>
            <a:r>
              <a:rPr lang="en-US" dirty="0"/>
              <a:t>Making a difference in lighting</a:t>
            </a:r>
          </a:p>
          <a:p>
            <a:endParaRPr lang="en-US" dirty="0"/>
          </a:p>
        </p:txBody>
      </p:sp>
      <p:sp>
        <p:nvSpPr>
          <p:cNvPr id="20" name="Rectangle 19"/>
          <p:cNvSpPr/>
          <p:nvPr/>
        </p:nvSpPr>
        <p:spPr>
          <a:xfrm>
            <a:off x="531814" y="2142066"/>
            <a:ext cx="2177520" cy="415498"/>
          </a:xfrm>
          <a:prstGeom prst="rect">
            <a:avLst/>
          </a:prstGeom>
        </p:spPr>
        <p:txBody>
          <a:bodyPr wrap="square" lIns="0" tIns="0" rIns="0" bIns="0">
            <a:spAutoFit/>
          </a:bodyPr>
          <a:lstStyle/>
          <a:p>
            <a:r>
              <a:rPr lang="en-GB" sz="2700" dirty="0" smtClean="0">
                <a:solidFill>
                  <a:schemeClr val="accent4">
                    <a:lumMod val="60000"/>
                    <a:lumOff val="40000"/>
                  </a:schemeClr>
                </a:solidFill>
              </a:rPr>
              <a:t>In LED lighting*</a:t>
            </a:r>
            <a:endParaRPr lang="en-US" sz="2700" dirty="0">
              <a:solidFill>
                <a:srgbClr val="E98300"/>
              </a:solidFill>
            </a:endParaRPr>
          </a:p>
        </p:txBody>
      </p:sp>
      <p:sp>
        <p:nvSpPr>
          <p:cNvPr id="21" name="Rectangle 20"/>
          <p:cNvSpPr/>
          <p:nvPr/>
        </p:nvSpPr>
        <p:spPr>
          <a:xfrm>
            <a:off x="501025" y="2804776"/>
            <a:ext cx="1238490" cy="1477328"/>
          </a:xfrm>
          <a:prstGeom prst="rect">
            <a:avLst/>
          </a:prstGeom>
        </p:spPr>
        <p:txBody>
          <a:bodyPr wrap="square" lIns="0" tIns="0" rIns="0" bIns="0">
            <a:spAutoFit/>
          </a:bodyPr>
          <a:lstStyle/>
          <a:p>
            <a:pPr lvl="0"/>
            <a:r>
              <a:rPr lang="en-GB" sz="9600" b="1" dirty="0" smtClean="0">
                <a:solidFill>
                  <a:schemeClr val="accent1"/>
                </a:solidFill>
              </a:rPr>
              <a:t>60</a:t>
            </a:r>
            <a:r>
              <a:rPr lang="en-GB" sz="9600" dirty="0" smtClean="0"/>
              <a:t> </a:t>
            </a:r>
            <a:endParaRPr lang="en-US" sz="9600" dirty="0">
              <a:solidFill>
                <a:srgbClr val="E98300"/>
              </a:solidFill>
            </a:endParaRPr>
          </a:p>
        </p:txBody>
      </p:sp>
      <p:sp>
        <p:nvSpPr>
          <p:cNvPr id="23" name="Rectangle 22"/>
          <p:cNvSpPr/>
          <p:nvPr/>
        </p:nvSpPr>
        <p:spPr>
          <a:xfrm>
            <a:off x="1756038" y="3754309"/>
            <a:ext cx="991780" cy="307777"/>
          </a:xfrm>
          <a:prstGeom prst="rect">
            <a:avLst/>
          </a:prstGeom>
        </p:spPr>
        <p:txBody>
          <a:bodyPr wrap="square" lIns="0" tIns="0" rIns="0" bIns="0">
            <a:spAutoFit/>
          </a:bodyPr>
          <a:lstStyle/>
          <a:p>
            <a:pPr lvl="0"/>
            <a:r>
              <a:rPr lang="en-GB" sz="2000" dirty="0" smtClean="0">
                <a:solidFill>
                  <a:schemeClr val="accent1"/>
                </a:solidFill>
              </a:rPr>
              <a:t>countries</a:t>
            </a:r>
            <a:r>
              <a:rPr lang="en-GB" sz="2000" dirty="0"/>
              <a:t>                </a:t>
            </a:r>
            <a:endParaRPr lang="en-US" sz="2000" dirty="0">
              <a:solidFill>
                <a:srgbClr val="E98300"/>
              </a:solidFill>
            </a:endParaRPr>
          </a:p>
        </p:txBody>
      </p:sp>
      <p:sp>
        <p:nvSpPr>
          <p:cNvPr id="17" name="Rectangle 16"/>
          <p:cNvSpPr/>
          <p:nvPr/>
        </p:nvSpPr>
        <p:spPr>
          <a:xfrm>
            <a:off x="539916" y="2789382"/>
            <a:ext cx="1676811" cy="307777"/>
          </a:xfrm>
          <a:prstGeom prst="rect">
            <a:avLst/>
          </a:prstGeom>
        </p:spPr>
        <p:txBody>
          <a:bodyPr wrap="square" lIns="0" tIns="0" rIns="0" bIns="0">
            <a:spAutoFit/>
          </a:bodyPr>
          <a:lstStyle/>
          <a:p>
            <a:pPr lvl="0"/>
            <a:r>
              <a:rPr lang="en-GB" sz="2000" dirty="0">
                <a:solidFill>
                  <a:schemeClr val="accent1"/>
                </a:solidFill>
              </a:rPr>
              <a:t>Presence</a:t>
            </a:r>
            <a:r>
              <a:rPr lang="en-GB" sz="2000" dirty="0">
                <a:solidFill>
                  <a:srgbClr val="EC4371"/>
                </a:solidFill>
                <a:cs typeface="Calibri"/>
              </a:rPr>
              <a:t> </a:t>
            </a:r>
            <a:r>
              <a:rPr lang="en-GB" sz="2000" dirty="0" smtClean="0">
                <a:solidFill>
                  <a:schemeClr val="accent1"/>
                </a:solidFill>
              </a:rPr>
              <a:t>in</a:t>
            </a:r>
            <a:r>
              <a:rPr lang="en-GB" sz="2000" dirty="0"/>
              <a:t>        </a:t>
            </a:r>
            <a:endParaRPr lang="en-US" sz="2000" dirty="0">
              <a:solidFill>
                <a:srgbClr val="E98300"/>
              </a:solidFill>
            </a:endParaRPr>
          </a:p>
        </p:txBody>
      </p:sp>
      <p:sp>
        <p:nvSpPr>
          <p:cNvPr id="24" name="TextBox 23"/>
          <p:cNvSpPr txBox="1"/>
          <p:nvPr/>
        </p:nvSpPr>
        <p:spPr>
          <a:xfrm>
            <a:off x="3013365" y="2378147"/>
            <a:ext cx="2840183" cy="1724575"/>
          </a:xfrm>
          <a:prstGeom prst="rect">
            <a:avLst/>
          </a:prstGeom>
          <a:noFill/>
        </p:spPr>
        <p:txBody>
          <a:bodyPr wrap="square" lIns="0" tIns="0" rIns="0" bIns="0">
            <a:spAutoFit/>
          </a:bodyPr>
          <a:lstStyle/>
          <a:p>
            <a:pPr lvl="0">
              <a:lnSpc>
                <a:spcPct val="90000"/>
              </a:lnSpc>
            </a:pPr>
            <a:r>
              <a:rPr lang="en-GB" sz="2000" dirty="0" smtClean="0">
                <a:solidFill>
                  <a:srgbClr val="7D0063"/>
                </a:solidFill>
                <a:cs typeface="Calibri"/>
              </a:rPr>
              <a:t>sold in </a:t>
            </a:r>
            <a:r>
              <a:rPr lang="en-GB" sz="2800" b="1" dirty="0">
                <a:solidFill>
                  <a:srgbClr val="7D0063"/>
                </a:solidFill>
                <a:cs typeface="Calibri"/>
              </a:rPr>
              <a:t>30</a:t>
            </a:r>
            <a:r>
              <a:rPr lang="en-GB" sz="2800" b="1" dirty="0" smtClean="0">
                <a:solidFill>
                  <a:srgbClr val="7D0063"/>
                </a:solidFill>
                <a:cs typeface="Calibri"/>
              </a:rPr>
              <a:t> </a:t>
            </a:r>
            <a:r>
              <a:rPr lang="en-GB" sz="2800" b="1" dirty="0">
                <a:solidFill>
                  <a:srgbClr val="7D0063"/>
                </a:solidFill>
                <a:cs typeface="Calibri"/>
              </a:rPr>
              <a:t>countries</a:t>
            </a:r>
            <a:r>
              <a:rPr lang="en-GB" sz="2000" dirty="0">
                <a:solidFill>
                  <a:srgbClr val="7D0063"/>
                </a:solidFill>
                <a:cs typeface="Calibri"/>
              </a:rPr>
              <a:t>, </a:t>
            </a:r>
            <a:endParaRPr lang="en-GB" sz="2000" dirty="0" smtClean="0">
              <a:solidFill>
                <a:srgbClr val="7D0063"/>
              </a:solidFill>
              <a:cs typeface="Calibri"/>
            </a:endParaRPr>
          </a:p>
          <a:p>
            <a:pPr lvl="0">
              <a:lnSpc>
                <a:spcPct val="90000"/>
              </a:lnSpc>
            </a:pPr>
            <a:r>
              <a:rPr lang="en-GB" sz="2000" dirty="0" smtClean="0">
                <a:solidFill>
                  <a:srgbClr val="7D0063"/>
                </a:solidFill>
                <a:cs typeface="Calibri"/>
              </a:rPr>
              <a:t>used </a:t>
            </a:r>
            <a:r>
              <a:rPr lang="en-GB" sz="2000" dirty="0">
                <a:solidFill>
                  <a:srgbClr val="7D0063"/>
                </a:solidFill>
                <a:cs typeface="Calibri"/>
              </a:rPr>
              <a:t>in </a:t>
            </a:r>
            <a:r>
              <a:rPr lang="en-GB" sz="2800" b="1" dirty="0">
                <a:solidFill>
                  <a:srgbClr val="7D0063"/>
                </a:solidFill>
                <a:cs typeface="Calibri"/>
              </a:rPr>
              <a:t>150</a:t>
            </a:r>
            <a:r>
              <a:rPr lang="en-GB" sz="2000" dirty="0" smtClean="0">
                <a:solidFill>
                  <a:srgbClr val="7D0063"/>
                </a:solidFill>
                <a:cs typeface="Calibri"/>
              </a:rPr>
              <a:t>, </a:t>
            </a:r>
            <a:br>
              <a:rPr lang="en-GB" sz="2000" dirty="0" smtClean="0">
                <a:solidFill>
                  <a:srgbClr val="7D0063"/>
                </a:solidFill>
                <a:cs typeface="Calibri"/>
              </a:rPr>
            </a:br>
            <a:r>
              <a:rPr lang="en-GB" sz="2000" dirty="0" smtClean="0">
                <a:solidFill>
                  <a:srgbClr val="7D0063"/>
                </a:solidFill>
                <a:cs typeface="Calibri"/>
              </a:rPr>
              <a:t>with more than </a:t>
            </a:r>
            <a:r>
              <a:rPr lang="en-GB" sz="4000" b="1" dirty="0" smtClean="0">
                <a:solidFill>
                  <a:srgbClr val="7D0063"/>
                </a:solidFill>
                <a:cs typeface="Calibri"/>
              </a:rPr>
              <a:t>300</a:t>
            </a:r>
            <a:r>
              <a:rPr lang="en-GB" sz="2800" b="1" dirty="0" smtClean="0">
                <a:solidFill>
                  <a:srgbClr val="7D0063"/>
                </a:solidFill>
                <a:cs typeface="Calibri"/>
              </a:rPr>
              <a:t> </a:t>
            </a:r>
            <a:r>
              <a:rPr lang="en-GB" sz="2800" b="1" dirty="0">
                <a:solidFill>
                  <a:srgbClr val="7D0063"/>
                </a:solidFill>
                <a:cs typeface="Calibri"/>
              </a:rPr>
              <a:t>third party </a:t>
            </a:r>
            <a:r>
              <a:rPr lang="en-GB" sz="2800" b="1" dirty="0" smtClean="0">
                <a:solidFill>
                  <a:srgbClr val="7D0063"/>
                </a:solidFill>
                <a:cs typeface="Calibri"/>
              </a:rPr>
              <a:t>apps</a:t>
            </a:r>
            <a:endParaRPr lang="en-US" sz="2800" dirty="0">
              <a:solidFill>
                <a:srgbClr val="FF0000"/>
              </a:solidFill>
              <a:ea typeface="ＭＳ Ｐゴシック" charset="0"/>
              <a:cs typeface="Calibri"/>
            </a:endParaRPr>
          </a:p>
        </p:txBody>
      </p:sp>
      <p:sp>
        <p:nvSpPr>
          <p:cNvPr id="28" name="TextBox 5_"/>
          <p:cNvSpPr txBox="1">
            <a:spLocks noChangeArrowheads="1"/>
          </p:cNvSpPr>
          <p:nvPr/>
        </p:nvSpPr>
        <p:spPr bwMode="auto">
          <a:xfrm>
            <a:off x="6112740" y="2120346"/>
            <a:ext cx="2624139" cy="21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indent="0" eaLnBrk="1" hangingPunct="1">
              <a:lnSpc>
                <a:spcPct val="80000"/>
              </a:lnSpc>
            </a:pPr>
            <a:r>
              <a:rPr lang="en-US" sz="1700" dirty="0" smtClean="0">
                <a:solidFill>
                  <a:srgbClr val="1E8E78"/>
                </a:solidFill>
                <a:latin typeface="Calibri"/>
                <a:cs typeface="Calibri"/>
              </a:rPr>
              <a:t>lighting company in the world</a:t>
            </a:r>
          </a:p>
        </p:txBody>
      </p:sp>
      <p:sp>
        <p:nvSpPr>
          <p:cNvPr id="29" name="Rectangle 28"/>
          <p:cNvSpPr/>
          <p:nvPr/>
        </p:nvSpPr>
        <p:spPr>
          <a:xfrm>
            <a:off x="5984043" y="2410603"/>
            <a:ext cx="2711176" cy="1569660"/>
          </a:xfrm>
          <a:prstGeom prst="rect">
            <a:avLst/>
          </a:prstGeom>
        </p:spPr>
        <p:txBody>
          <a:bodyPr wrap="square">
            <a:spAutoFit/>
          </a:bodyPr>
          <a:lstStyle/>
          <a:p>
            <a:r>
              <a:rPr lang="en-GB" sz="9600" b="1" dirty="0">
                <a:solidFill>
                  <a:srgbClr val="0070C0"/>
                </a:solidFill>
                <a:latin typeface="Calibri" panose="020F0502020204030204" pitchFamily="34" charset="0"/>
                <a:ea typeface="Calibri" panose="020F0502020204030204" pitchFamily="34" charset="0"/>
              </a:rPr>
              <a:t>#</a:t>
            </a:r>
            <a:r>
              <a:rPr lang="en-GB" sz="9600" b="1" dirty="0" smtClean="0">
                <a:solidFill>
                  <a:srgbClr val="0070C0"/>
                </a:solidFill>
                <a:latin typeface="Calibri" panose="020F0502020204030204" pitchFamily="34" charset="0"/>
                <a:ea typeface="Calibri" panose="020F0502020204030204" pitchFamily="34" charset="0"/>
              </a:rPr>
              <a:t>1</a:t>
            </a:r>
            <a:endParaRPr lang="en-US" sz="9600" dirty="0"/>
          </a:p>
        </p:txBody>
      </p:sp>
    </p:spTree>
    <p:extLst>
      <p:ext uri="{BB962C8B-B14F-4D97-AF65-F5344CB8AC3E}">
        <p14:creationId xmlns:p14="http://schemas.microsoft.com/office/powerpoint/2010/main" val="137081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Our unique edge in delivering lighting solutions</a:t>
            </a:r>
            <a:endParaRPr lang="en-US" dirty="0"/>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517" y="1544028"/>
            <a:ext cx="8219285" cy="2248705"/>
          </a:xfrm>
          <a:prstGeom prst="rect">
            <a:avLst/>
          </a:prstGeom>
        </p:spPr>
      </p:pic>
      <p:grpSp>
        <p:nvGrpSpPr>
          <p:cNvPr id="38" name="Group 37"/>
          <p:cNvGrpSpPr/>
          <p:nvPr/>
        </p:nvGrpSpPr>
        <p:grpSpPr>
          <a:xfrm>
            <a:off x="528638" y="4009915"/>
            <a:ext cx="8215702" cy="2114661"/>
            <a:chOff x="528638" y="4421166"/>
            <a:chExt cx="8215702" cy="1703410"/>
          </a:xfrm>
        </p:grpSpPr>
        <p:cxnSp>
          <p:nvCxnSpPr>
            <p:cNvPr id="39" name="Straight Connector 38"/>
            <p:cNvCxnSpPr/>
            <p:nvPr/>
          </p:nvCxnSpPr>
          <p:spPr>
            <a:xfrm>
              <a:off x="5217868" y="4450418"/>
              <a:ext cx="0" cy="1674158"/>
            </a:xfrm>
            <a:prstGeom prst="line">
              <a:avLst/>
            </a:prstGeom>
            <a:ln w="6350" cmpd="sng">
              <a:solidFill>
                <a:srgbClr val="72B5CC"/>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568850" y="4421166"/>
              <a:ext cx="0" cy="1703410"/>
            </a:xfrm>
            <a:prstGeom prst="line">
              <a:avLst/>
            </a:prstGeom>
            <a:ln w="6350" cmpd="sng">
              <a:solidFill>
                <a:srgbClr val="72B5CC"/>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393359" y="4421166"/>
              <a:ext cx="0" cy="1703410"/>
            </a:xfrm>
            <a:prstGeom prst="line">
              <a:avLst/>
            </a:prstGeom>
            <a:ln w="6350" cmpd="sng">
              <a:solidFill>
                <a:srgbClr val="72B5CC"/>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042377" y="4421166"/>
              <a:ext cx="0" cy="1703410"/>
            </a:xfrm>
            <a:prstGeom prst="line">
              <a:avLst/>
            </a:prstGeom>
            <a:ln w="6350" cmpd="sng">
              <a:solidFill>
                <a:srgbClr val="72B5CC"/>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1691395" y="4421166"/>
              <a:ext cx="0" cy="1703410"/>
            </a:xfrm>
            <a:prstGeom prst="line">
              <a:avLst/>
            </a:prstGeom>
            <a:ln w="6350" cmpd="sng">
              <a:solidFill>
                <a:srgbClr val="72B5CC"/>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28638" y="4421166"/>
              <a:ext cx="0" cy="1703410"/>
            </a:xfrm>
            <a:prstGeom prst="line">
              <a:avLst/>
            </a:prstGeom>
            <a:ln w="6350" cmpd="sng">
              <a:solidFill>
                <a:srgbClr val="72B5CC"/>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8744340" y="4421166"/>
              <a:ext cx="0" cy="1703410"/>
            </a:xfrm>
            <a:prstGeom prst="line">
              <a:avLst/>
            </a:prstGeom>
            <a:ln w="6350" cmpd="sng">
              <a:solidFill>
                <a:srgbClr val="72B5CC"/>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866886" y="4421166"/>
              <a:ext cx="0" cy="1703410"/>
            </a:xfrm>
            <a:prstGeom prst="line">
              <a:avLst/>
            </a:prstGeom>
            <a:ln w="6350" cmpd="sng">
              <a:solidFill>
                <a:srgbClr val="72B5CC"/>
              </a:solidFill>
            </a:ln>
            <a:effectLst/>
          </p:spPr>
          <p:style>
            <a:lnRef idx="2">
              <a:schemeClr val="accent1"/>
            </a:lnRef>
            <a:fillRef idx="0">
              <a:schemeClr val="accent1"/>
            </a:fillRef>
            <a:effectRef idx="1">
              <a:schemeClr val="accent1"/>
            </a:effectRef>
            <a:fontRef idx="minor">
              <a:schemeClr val="tx1"/>
            </a:fontRef>
          </p:style>
        </p:cxnSp>
      </p:grpSp>
      <p:sp>
        <p:nvSpPr>
          <p:cNvPr id="47" name="TextBox 46"/>
          <p:cNvSpPr txBox="1"/>
          <p:nvPr/>
        </p:nvSpPr>
        <p:spPr>
          <a:xfrm>
            <a:off x="521849" y="4450760"/>
            <a:ext cx="1180800" cy="1015663"/>
          </a:xfrm>
          <a:prstGeom prst="rect">
            <a:avLst/>
          </a:prstGeom>
          <a:noFill/>
        </p:spPr>
        <p:txBody>
          <a:bodyPr wrap="square" lIns="91440" rtlCol="0">
            <a:spAutoFit/>
          </a:bodyPr>
          <a:lstStyle/>
          <a:p>
            <a:r>
              <a:rPr lang="en-US" sz="1200" dirty="0" smtClean="0">
                <a:solidFill>
                  <a:schemeClr val="accent1">
                    <a:lumMod val="50000"/>
                  </a:schemeClr>
                </a:solidFill>
              </a:rPr>
              <a:t>Reducing </a:t>
            </a:r>
            <a:r>
              <a:rPr lang="en-US" sz="1200" dirty="0">
                <a:solidFill>
                  <a:schemeClr val="accent1">
                    <a:lumMod val="50000"/>
                  </a:schemeClr>
                </a:solidFill>
              </a:rPr>
              <a:t>electricity bills and </a:t>
            </a:r>
            <a:r>
              <a:rPr lang="en-US" sz="1200" dirty="0" smtClean="0">
                <a:solidFill>
                  <a:schemeClr val="accent1">
                    <a:lumMod val="50000"/>
                  </a:schemeClr>
                </a:solidFill>
              </a:rPr>
              <a:t>redefining </a:t>
            </a:r>
            <a:r>
              <a:rPr lang="en-US" sz="1200" dirty="0">
                <a:solidFill>
                  <a:schemeClr val="accent1">
                    <a:lumMod val="50000"/>
                  </a:schemeClr>
                </a:solidFill>
              </a:rPr>
              <a:t>the space we </a:t>
            </a:r>
            <a:r>
              <a:rPr lang="en-US" sz="1200" dirty="0" smtClean="0">
                <a:solidFill>
                  <a:schemeClr val="accent1">
                    <a:lumMod val="50000"/>
                  </a:schemeClr>
                </a:solidFill>
              </a:rPr>
              <a:t> live </a:t>
            </a:r>
            <a:r>
              <a:rPr lang="en-US" sz="1200" dirty="0">
                <a:solidFill>
                  <a:schemeClr val="accent1">
                    <a:lumMod val="50000"/>
                  </a:schemeClr>
                </a:solidFill>
              </a:rPr>
              <a:t>in</a:t>
            </a:r>
          </a:p>
        </p:txBody>
      </p:sp>
      <p:sp>
        <p:nvSpPr>
          <p:cNvPr id="48" name="TextBox 47"/>
          <p:cNvSpPr txBox="1"/>
          <p:nvPr/>
        </p:nvSpPr>
        <p:spPr>
          <a:xfrm>
            <a:off x="521849" y="4009915"/>
            <a:ext cx="1180800" cy="307777"/>
          </a:xfrm>
          <a:prstGeom prst="rect">
            <a:avLst/>
          </a:prstGeom>
          <a:noFill/>
        </p:spPr>
        <p:txBody>
          <a:bodyPr wrap="square" lIns="91440" rtlCol="0">
            <a:spAutoFit/>
          </a:bodyPr>
          <a:lstStyle/>
          <a:p>
            <a:pPr>
              <a:spcAft>
                <a:spcPts val="600"/>
              </a:spcAft>
            </a:pPr>
            <a:r>
              <a:rPr lang="en-US" sz="1400" b="1" dirty="0" smtClean="0">
                <a:solidFill>
                  <a:srgbClr val="7D2D63"/>
                </a:solidFill>
              </a:rPr>
              <a:t>Home</a:t>
            </a:r>
            <a:endParaRPr lang="en-US" sz="1200" dirty="0">
              <a:solidFill>
                <a:srgbClr val="7D2D63"/>
              </a:solidFill>
            </a:endParaRPr>
          </a:p>
        </p:txBody>
      </p:sp>
      <p:sp>
        <p:nvSpPr>
          <p:cNvPr id="50" name="TextBox 49"/>
          <p:cNvSpPr txBox="1"/>
          <p:nvPr/>
        </p:nvSpPr>
        <p:spPr>
          <a:xfrm>
            <a:off x="1693178" y="4450760"/>
            <a:ext cx="1166073" cy="646331"/>
          </a:xfrm>
          <a:prstGeom prst="rect">
            <a:avLst/>
          </a:prstGeom>
          <a:noFill/>
        </p:spPr>
        <p:txBody>
          <a:bodyPr wrap="square" lIns="91440" rtlCol="0">
            <a:spAutoFit/>
          </a:bodyPr>
          <a:lstStyle/>
          <a:p>
            <a:r>
              <a:rPr lang="en-US" sz="1200" dirty="0" smtClean="0">
                <a:solidFill>
                  <a:schemeClr val="accent1">
                    <a:lumMod val="50000"/>
                  </a:schemeClr>
                </a:solidFill>
              </a:rPr>
              <a:t>Empowering </a:t>
            </a:r>
            <a:r>
              <a:rPr lang="en-US" sz="1200" dirty="0">
                <a:solidFill>
                  <a:schemeClr val="accent1">
                    <a:lumMod val="50000"/>
                  </a:schemeClr>
                </a:solidFill>
              </a:rPr>
              <a:t>a sustainable environment</a:t>
            </a:r>
          </a:p>
        </p:txBody>
      </p:sp>
      <p:sp>
        <p:nvSpPr>
          <p:cNvPr id="51" name="TextBox 50"/>
          <p:cNvSpPr txBox="1"/>
          <p:nvPr/>
        </p:nvSpPr>
        <p:spPr>
          <a:xfrm>
            <a:off x="1693178" y="4009915"/>
            <a:ext cx="1166073" cy="307777"/>
          </a:xfrm>
          <a:prstGeom prst="rect">
            <a:avLst/>
          </a:prstGeom>
          <a:noFill/>
        </p:spPr>
        <p:txBody>
          <a:bodyPr wrap="square" lIns="91440" rtlCol="0">
            <a:spAutoFit/>
          </a:bodyPr>
          <a:lstStyle/>
          <a:p>
            <a:pPr>
              <a:spcAft>
                <a:spcPts val="600"/>
              </a:spcAft>
            </a:pPr>
            <a:r>
              <a:rPr lang="en-US" sz="1400" b="1" dirty="0" smtClean="0">
                <a:solidFill>
                  <a:srgbClr val="7D2D63"/>
                </a:solidFill>
              </a:rPr>
              <a:t>Government</a:t>
            </a:r>
            <a:endParaRPr lang="en-US" sz="1200" dirty="0">
              <a:solidFill>
                <a:srgbClr val="7D2D63"/>
              </a:solidFill>
            </a:endParaRPr>
          </a:p>
        </p:txBody>
      </p:sp>
      <p:sp>
        <p:nvSpPr>
          <p:cNvPr id="52" name="TextBox 51"/>
          <p:cNvSpPr txBox="1"/>
          <p:nvPr/>
        </p:nvSpPr>
        <p:spPr>
          <a:xfrm>
            <a:off x="2873908" y="4450760"/>
            <a:ext cx="1160285" cy="1200329"/>
          </a:xfrm>
          <a:prstGeom prst="rect">
            <a:avLst/>
          </a:prstGeom>
          <a:noFill/>
        </p:spPr>
        <p:txBody>
          <a:bodyPr wrap="square" lIns="91440" rtlCol="0">
            <a:spAutoFit/>
          </a:bodyPr>
          <a:lstStyle/>
          <a:p>
            <a:r>
              <a:rPr lang="en-US" sz="1200" dirty="0" smtClean="0">
                <a:solidFill>
                  <a:schemeClr val="accent1">
                    <a:lumMod val="50000"/>
                  </a:schemeClr>
                </a:solidFill>
              </a:rPr>
              <a:t>Creating </a:t>
            </a:r>
            <a:r>
              <a:rPr lang="en-US" sz="1200" dirty="0">
                <a:solidFill>
                  <a:schemeClr val="accent1">
                    <a:lumMod val="50000"/>
                  </a:schemeClr>
                </a:solidFill>
              </a:rPr>
              <a:t>brighter safer streets, reducing costs and carbon footprint </a:t>
            </a:r>
          </a:p>
        </p:txBody>
      </p:sp>
      <p:sp>
        <p:nvSpPr>
          <p:cNvPr id="53" name="TextBox 52"/>
          <p:cNvSpPr txBox="1"/>
          <p:nvPr/>
        </p:nvSpPr>
        <p:spPr>
          <a:xfrm>
            <a:off x="2873908" y="4009915"/>
            <a:ext cx="1160285" cy="307777"/>
          </a:xfrm>
          <a:prstGeom prst="rect">
            <a:avLst/>
          </a:prstGeom>
          <a:noFill/>
        </p:spPr>
        <p:txBody>
          <a:bodyPr wrap="square" lIns="91440" rtlCol="0">
            <a:spAutoFit/>
          </a:bodyPr>
          <a:lstStyle/>
          <a:p>
            <a:pPr>
              <a:spcAft>
                <a:spcPts val="600"/>
              </a:spcAft>
            </a:pPr>
            <a:r>
              <a:rPr lang="en-US" sz="1400" b="1" dirty="0" smtClean="0">
                <a:solidFill>
                  <a:srgbClr val="7D2D63"/>
                </a:solidFill>
              </a:rPr>
              <a:t>Cities</a:t>
            </a:r>
            <a:endParaRPr lang="en-US" sz="1200" dirty="0">
              <a:solidFill>
                <a:srgbClr val="7D2D63"/>
              </a:solidFill>
            </a:endParaRPr>
          </a:p>
        </p:txBody>
      </p:sp>
      <p:sp>
        <p:nvSpPr>
          <p:cNvPr id="54" name="TextBox 53"/>
          <p:cNvSpPr txBox="1"/>
          <p:nvPr/>
        </p:nvSpPr>
        <p:spPr>
          <a:xfrm>
            <a:off x="4055344" y="4450760"/>
            <a:ext cx="1158006" cy="1384995"/>
          </a:xfrm>
          <a:prstGeom prst="rect">
            <a:avLst/>
          </a:prstGeom>
          <a:noFill/>
        </p:spPr>
        <p:txBody>
          <a:bodyPr wrap="square" lIns="91440" rtlCol="0">
            <a:spAutoFit/>
          </a:bodyPr>
          <a:lstStyle/>
          <a:p>
            <a:r>
              <a:rPr lang="en-US" sz="1200" dirty="0" smtClean="0">
                <a:solidFill>
                  <a:schemeClr val="accent1">
                    <a:lumMod val="50000"/>
                  </a:schemeClr>
                </a:solidFill>
              </a:rPr>
              <a:t>Helping </a:t>
            </a:r>
            <a:r>
              <a:rPr lang="en-US" sz="1200" dirty="0">
                <a:solidFill>
                  <a:schemeClr val="accent1">
                    <a:lumMod val="50000"/>
                  </a:schemeClr>
                </a:solidFill>
              </a:rPr>
              <a:t>businesses to reduce energy, work differently and provide new experiences</a:t>
            </a:r>
          </a:p>
        </p:txBody>
      </p:sp>
      <p:sp>
        <p:nvSpPr>
          <p:cNvPr id="55" name="TextBox 54"/>
          <p:cNvSpPr txBox="1"/>
          <p:nvPr/>
        </p:nvSpPr>
        <p:spPr>
          <a:xfrm>
            <a:off x="4055344" y="4009915"/>
            <a:ext cx="1158006" cy="307777"/>
          </a:xfrm>
          <a:prstGeom prst="rect">
            <a:avLst/>
          </a:prstGeom>
          <a:noFill/>
        </p:spPr>
        <p:txBody>
          <a:bodyPr wrap="square" lIns="91440" rtlCol="0">
            <a:spAutoFit/>
          </a:bodyPr>
          <a:lstStyle/>
          <a:p>
            <a:pPr>
              <a:spcAft>
                <a:spcPts val="600"/>
              </a:spcAft>
            </a:pPr>
            <a:r>
              <a:rPr lang="en-US" sz="1400" b="1" dirty="0" smtClean="0">
                <a:solidFill>
                  <a:srgbClr val="7D2D63"/>
                </a:solidFill>
              </a:rPr>
              <a:t>Offices</a:t>
            </a:r>
            <a:endParaRPr lang="en-US" sz="1200" dirty="0">
              <a:solidFill>
                <a:srgbClr val="7D2D63"/>
              </a:solidFill>
            </a:endParaRPr>
          </a:p>
        </p:txBody>
      </p:sp>
      <p:sp>
        <p:nvSpPr>
          <p:cNvPr id="56" name="TextBox 55"/>
          <p:cNvSpPr txBox="1"/>
          <p:nvPr/>
        </p:nvSpPr>
        <p:spPr>
          <a:xfrm>
            <a:off x="5228726" y="4450760"/>
            <a:ext cx="1169813" cy="1200329"/>
          </a:xfrm>
          <a:prstGeom prst="rect">
            <a:avLst/>
          </a:prstGeom>
          <a:noFill/>
        </p:spPr>
        <p:txBody>
          <a:bodyPr wrap="square" lIns="91440" rtlCol="0">
            <a:spAutoFit/>
          </a:bodyPr>
          <a:lstStyle/>
          <a:p>
            <a:r>
              <a:rPr lang="en-US" sz="1200" dirty="0" smtClean="0">
                <a:solidFill>
                  <a:schemeClr val="accent1">
                    <a:lumMod val="50000"/>
                  </a:schemeClr>
                </a:solidFill>
              </a:rPr>
              <a:t>Improving </a:t>
            </a:r>
            <a:r>
              <a:rPr lang="en-US" sz="1200" dirty="0">
                <a:solidFill>
                  <a:schemeClr val="accent1">
                    <a:lumMod val="50000"/>
                  </a:schemeClr>
                </a:solidFill>
              </a:rPr>
              <a:t>efficiency and </a:t>
            </a:r>
            <a:r>
              <a:rPr lang="en-US" sz="1200" dirty="0" smtClean="0">
                <a:solidFill>
                  <a:schemeClr val="accent1">
                    <a:lumMod val="50000"/>
                  </a:schemeClr>
                </a:solidFill>
              </a:rPr>
              <a:t>safety and reducing maintenance costs</a:t>
            </a:r>
            <a:endParaRPr lang="en-US" sz="1200" dirty="0">
              <a:solidFill>
                <a:schemeClr val="accent1">
                  <a:lumMod val="50000"/>
                </a:schemeClr>
              </a:solidFill>
            </a:endParaRPr>
          </a:p>
        </p:txBody>
      </p:sp>
      <p:sp>
        <p:nvSpPr>
          <p:cNvPr id="57" name="TextBox 56"/>
          <p:cNvSpPr txBox="1"/>
          <p:nvPr/>
        </p:nvSpPr>
        <p:spPr>
          <a:xfrm>
            <a:off x="5228726" y="4009915"/>
            <a:ext cx="1169813" cy="307777"/>
          </a:xfrm>
          <a:prstGeom prst="rect">
            <a:avLst/>
          </a:prstGeom>
          <a:noFill/>
        </p:spPr>
        <p:txBody>
          <a:bodyPr wrap="square" lIns="91440" rtlCol="0">
            <a:spAutoFit/>
          </a:bodyPr>
          <a:lstStyle/>
          <a:p>
            <a:pPr>
              <a:spcAft>
                <a:spcPts val="600"/>
              </a:spcAft>
            </a:pPr>
            <a:r>
              <a:rPr lang="en-US" sz="1400" b="1" dirty="0" smtClean="0">
                <a:solidFill>
                  <a:srgbClr val="7D2D63"/>
                </a:solidFill>
              </a:rPr>
              <a:t>Industry</a:t>
            </a:r>
            <a:endParaRPr lang="en-US" sz="1200" dirty="0">
              <a:solidFill>
                <a:srgbClr val="7D2D63"/>
              </a:solidFill>
            </a:endParaRPr>
          </a:p>
        </p:txBody>
      </p:sp>
      <p:sp>
        <p:nvSpPr>
          <p:cNvPr id="58" name="TextBox 57"/>
          <p:cNvSpPr txBox="1"/>
          <p:nvPr/>
        </p:nvSpPr>
        <p:spPr>
          <a:xfrm>
            <a:off x="6395811" y="4450760"/>
            <a:ext cx="1170726" cy="830997"/>
          </a:xfrm>
          <a:prstGeom prst="rect">
            <a:avLst/>
          </a:prstGeom>
          <a:noFill/>
        </p:spPr>
        <p:txBody>
          <a:bodyPr wrap="square" lIns="91440" rtlCol="0">
            <a:spAutoFit/>
          </a:bodyPr>
          <a:lstStyle/>
          <a:p>
            <a:r>
              <a:rPr lang="en-US" sz="1200" dirty="0" smtClean="0">
                <a:solidFill>
                  <a:schemeClr val="accent1">
                    <a:lumMod val="50000"/>
                  </a:schemeClr>
                </a:solidFill>
              </a:rPr>
              <a:t>Enhancing </a:t>
            </a:r>
            <a:r>
              <a:rPr lang="en-US" sz="1200" dirty="0">
                <a:solidFill>
                  <a:schemeClr val="accent1">
                    <a:lumMod val="50000"/>
                  </a:schemeClr>
                </a:solidFill>
              </a:rPr>
              <a:t>the experience for fans with flexible lighting</a:t>
            </a:r>
          </a:p>
        </p:txBody>
      </p:sp>
      <p:sp>
        <p:nvSpPr>
          <p:cNvPr id="59" name="TextBox 58"/>
          <p:cNvSpPr txBox="1"/>
          <p:nvPr/>
        </p:nvSpPr>
        <p:spPr>
          <a:xfrm>
            <a:off x="6395811" y="4009915"/>
            <a:ext cx="1170726" cy="307777"/>
          </a:xfrm>
          <a:prstGeom prst="rect">
            <a:avLst/>
          </a:prstGeom>
          <a:noFill/>
        </p:spPr>
        <p:txBody>
          <a:bodyPr wrap="square" lIns="91440" rtlCol="0">
            <a:spAutoFit/>
          </a:bodyPr>
          <a:lstStyle/>
          <a:p>
            <a:pPr>
              <a:spcAft>
                <a:spcPts val="600"/>
              </a:spcAft>
            </a:pPr>
            <a:r>
              <a:rPr lang="en-US" sz="1400" b="1" dirty="0" smtClean="0">
                <a:solidFill>
                  <a:srgbClr val="7D2D63"/>
                </a:solidFill>
              </a:rPr>
              <a:t>Stadiums</a:t>
            </a:r>
            <a:endParaRPr lang="en-US" sz="1200" dirty="0">
              <a:solidFill>
                <a:srgbClr val="7D2D63"/>
              </a:solidFill>
            </a:endParaRPr>
          </a:p>
        </p:txBody>
      </p:sp>
      <p:sp>
        <p:nvSpPr>
          <p:cNvPr id="60" name="TextBox 59"/>
          <p:cNvSpPr txBox="1"/>
          <p:nvPr/>
        </p:nvSpPr>
        <p:spPr>
          <a:xfrm>
            <a:off x="7578459" y="4450760"/>
            <a:ext cx="1169083" cy="1015663"/>
          </a:xfrm>
          <a:prstGeom prst="rect">
            <a:avLst/>
          </a:prstGeom>
          <a:noFill/>
        </p:spPr>
        <p:txBody>
          <a:bodyPr wrap="square" lIns="91440" rtlCol="0">
            <a:spAutoFit/>
          </a:bodyPr>
          <a:lstStyle/>
          <a:p>
            <a:r>
              <a:rPr lang="en-US" sz="1200" dirty="0" smtClean="0">
                <a:solidFill>
                  <a:schemeClr val="accent1">
                    <a:lumMod val="50000"/>
                  </a:schemeClr>
                </a:solidFill>
              </a:rPr>
              <a:t>Helping </a:t>
            </a:r>
            <a:r>
              <a:rPr lang="en-US" sz="1200" dirty="0">
                <a:solidFill>
                  <a:schemeClr val="accent1">
                    <a:lumMod val="50000"/>
                  </a:schemeClr>
                </a:solidFill>
              </a:rPr>
              <a:t>retailers drive sales and build customer loyalty</a:t>
            </a:r>
          </a:p>
        </p:txBody>
      </p:sp>
      <p:sp>
        <p:nvSpPr>
          <p:cNvPr id="61" name="TextBox 60"/>
          <p:cNvSpPr txBox="1"/>
          <p:nvPr/>
        </p:nvSpPr>
        <p:spPr>
          <a:xfrm>
            <a:off x="7578459" y="4009915"/>
            <a:ext cx="1169083" cy="307777"/>
          </a:xfrm>
          <a:prstGeom prst="rect">
            <a:avLst/>
          </a:prstGeom>
          <a:noFill/>
        </p:spPr>
        <p:txBody>
          <a:bodyPr wrap="square" lIns="91440" rtlCol="0">
            <a:spAutoFit/>
          </a:bodyPr>
          <a:lstStyle/>
          <a:p>
            <a:pPr>
              <a:spcAft>
                <a:spcPts val="600"/>
              </a:spcAft>
            </a:pPr>
            <a:r>
              <a:rPr lang="en-US" sz="1400" b="1" dirty="0" smtClean="0">
                <a:solidFill>
                  <a:srgbClr val="7D2D63"/>
                </a:solidFill>
              </a:rPr>
              <a:t>Retail</a:t>
            </a:r>
            <a:endParaRPr lang="en-US" sz="1200" dirty="0">
              <a:solidFill>
                <a:srgbClr val="7D2D63"/>
              </a:solidFill>
            </a:endParaRPr>
          </a:p>
        </p:txBody>
      </p:sp>
    </p:spTree>
    <p:extLst>
      <p:ext uri="{BB962C8B-B14F-4D97-AF65-F5344CB8AC3E}">
        <p14:creationId xmlns:p14="http://schemas.microsoft.com/office/powerpoint/2010/main" val="233730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p:cNvPicPr>
            <a:picLocks noChangeAspect="1" noChangeArrowheads="1"/>
          </p:cNvPicPr>
          <p:nvPr/>
        </p:nvPicPr>
        <p:blipFill rotWithShape="1">
          <a:blip r:embed="rId3">
            <a:extLst>
              <a:ext uri="{28A0092B-C50C-407E-A947-70E740481C1C}">
                <a14:useLocalDpi xmlns:a14="http://schemas.microsoft.com/office/drawing/2010/main" val="0"/>
              </a:ext>
            </a:extLst>
          </a:blip>
          <a:srcRect l="6928" t="102" r="3372" b="-102"/>
          <a:stretch/>
        </p:blipFill>
        <p:spPr bwMode="auto">
          <a:xfrm>
            <a:off x="-227697" y="-266368"/>
            <a:ext cx="9624233" cy="712436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367720" y="260648"/>
            <a:ext cx="7739456" cy="648072"/>
          </a:xfrm>
        </p:spPr>
        <p:txBody>
          <a:bodyPr/>
          <a:lstStyle/>
          <a:p>
            <a:pPr>
              <a:lnSpc>
                <a:spcPts val="4400"/>
              </a:lnSpc>
            </a:pPr>
            <a:r>
              <a:rPr lang="en-US" sz="4000" dirty="0" smtClean="0">
                <a:solidFill>
                  <a:schemeClr val="bg1"/>
                </a:solidFill>
              </a:rPr>
              <a:t>…A </a:t>
            </a:r>
            <a:r>
              <a:rPr lang="en-US" sz="4000" dirty="0">
                <a:solidFill>
                  <a:schemeClr val="bg1"/>
                </a:solidFill>
              </a:rPr>
              <a:t>changing worlds needs…</a:t>
            </a:r>
            <a:endParaRPr lang="en-US" sz="4000" b="1" dirty="0">
              <a:solidFill>
                <a:schemeClr val="bg1"/>
              </a:solidFill>
            </a:endParaRPr>
          </a:p>
        </p:txBody>
      </p:sp>
      <p:grpSp>
        <p:nvGrpSpPr>
          <p:cNvPr id="19" name="Group 18"/>
          <p:cNvGrpSpPr/>
          <p:nvPr/>
        </p:nvGrpSpPr>
        <p:grpSpPr>
          <a:xfrm>
            <a:off x="367720" y="1039612"/>
            <a:ext cx="8596768" cy="4548703"/>
            <a:chOff x="395536" y="1484784"/>
            <a:chExt cx="8748464" cy="4548703"/>
          </a:xfrm>
        </p:grpSpPr>
        <p:sp>
          <p:nvSpPr>
            <p:cNvPr id="5" name="Isosceles Triangle 4"/>
            <p:cNvSpPr/>
            <p:nvPr/>
          </p:nvSpPr>
          <p:spPr>
            <a:xfrm>
              <a:off x="395536" y="1484784"/>
              <a:ext cx="8748464" cy="4548703"/>
            </a:xfrm>
            <a:prstGeom prst="triangle">
              <a:avLst>
                <a:gd name="adj" fmla="val 49239"/>
              </a:avLst>
            </a:prstGeom>
            <a:solidFill>
              <a:srgbClr val="7030A0">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p>
          </p:txBody>
        </p:sp>
        <p:sp>
          <p:nvSpPr>
            <p:cNvPr id="7" name="TextBox 6"/>
            <p:cNvSpPr txBox="1"/>
            <p:nvPr/>
          </p:nvSpPr>
          <p:spPr>
            <a:xfrm>
              <a:off x="2918507" y="2526753"/>
              <a:ext cx="3635948" cy="329320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n-US" sz="2800" b="1" dirty="0" smtClean="0">
                  <a:solidFill>
                    <a:schemeClr val="bg1"/>
                  </a:solidFill>
                </a:rPr>
                <a:t>  more </a:t>
              </a:r>
            </a:p>
            <a:p>
              <a:pPr algn="ctr"/>
              <a:r>
                <a:rPr lang="en-US" sz="3200" b="1" dirty="0" smtClean="0">
                  <a:solidFill>
                    <a:schemeClr val="accent1"/>
                  </a:solidFill>
                  <a:effectLst>
                    <a:outerShdw blurRad="38100" dist="38100" dir="2700000" algn="tl">
                      <a:srgbClr val="000000">
                        <a:alpha val="43137"/>
                      </a:srgbClr>
                    </a:outerShdw>
                  </a:effectLst>
                </a:rPr>
                <a:t>connected</a:t>
              </a:r>
              <a:r>
                <a:rPr lang="en-US" sz="2800" b="1" dirty="0" smtClean="0">
                  <a:solidFill>
                    <a:schemeClr val="accent1"/>
                  </a:solidFill>
                  <a:effectLst>
                    <a:outerShdw blurRad="38100" dist="38100" dir="2700000" algn="tl">
                      <a:srgbClr val="000000">
                        <a:alpha val="43137"/>
                      </a:srgbClr>
                    </a:outerShdw>
                  </a:effectLst>
                </a:rPr>
                <a:t> light</a:t>
              </a:r>
            </a:p>
            <a:p>
              <a:pPr algn="ctr"/>
              <a:endParaRPr lang="en-US" sz="2400" b="1" dirty="0" smtClean="0">
                <a:solidFill>
                  <a:schemeClr val="bg1"/>
                </a:solidFill>
              </a:endParaRPr>
            </a:p>
            <a:p>
              <a:pPr algn="ctr"/>
              <a:r>
                <a:rPr lang="en-US" sz="2800" b="1" dirty="0" smtClean="0">
                  <a:solidFill>
                    <a:schemeClr val="bg1"/>
                  </a:solidFill>
                </a:rPr>
                <a:t>  more </a:t>
              </a:r>
            </a:p>
            <a:p>
              <a:pPr algn="ctr"/>
              <a:r>
                <a:rPr lang="en-US" sz="3200" b="1" dirty="0" smtClean="0">
                  <a:solidFill>
                    <a:schemeClr val="accent1"/>
                  </a:solidFill>
                  <a:effectLst>
                    <a:outerShdw blurRad="38100" dist="38100" dir="2700000" algn="tl">
                      <a:srgbClr val="000000">
                        <a:alpha val="43137"/>
                      </a:srgbClr>
                    </a:outerShdw>
                  </a:effectLst>
                </a:rPr>
                <a:t>energy</a:t>
              </a:r>
              <a:r>
                <a:rPr lang="en-US" sz="2800" b="1" dirty="0" smtClean="0">
                  <a:solidFill>
                    <a:schemeClr val="accent1"/>
                  </a:solidFill>
                  <a:effectLst>
                    <a:outerShdw blurRad="38100" dist="38100" dir="2700000" algn="tl">
                      <a:srgbClr val="000000">
                        <a:alpha val="43137"/>
                      </a:srgbClr>
                    </a:outerShdw>
                  </a:effectLst>
                </a:rPr>
                <a:t> </a:t>
              </a:r>
              <a:r>
                <a:rPr lang="en-US" sz="3200" b="1" dirty="0" smtClean="0">
                  <a:solidFill>
                    <a:schemeClr val="accent1"/>
                  </a:solidFill>
                  <a:effectLst>
                    <a:outerShdw blurRad="38100" dist="38100" dir="2700000" algn="tl">
                      <a:srgbClr val="000000">
                        <a:alpha val="43137"/>
                      </a:srgbClr>
                    </a:outerShdw>
                  </a:effectLst>
                </a:rPr>
                <a:t>efficient</a:t>
              </a:r>
              <a:r>
                <a:rPr lang="en-US" sz="2800" b="1" dirty="0" smtClean="0">
                  <a:solidFill>
                    <a:schemeClr val="accent1"/>
                  </a:solidFill>
                  <a:effectLst>
                    <a:outerShdw blurRad="38100" dist="38100" dir="2700000" algn="tl">
                      <a:srgbClr val="000000">
                        <a:alpha val="43137"/>
                      </a:srgbClr>
                    </a:outerShdw>
                  </a:effectLst>
                </a:rPr>
                <a:t> </a:t>
              </a:r>
              <a:r>
                <a:rPr lang="en-US" sz="2800" b="1" dirty="0">
                  <a:solidFill>
                    <a:schemeClr val="accent1"/>
                  </a:solidFill>
                  <a:effectLst>
                    <a:outerShdw blurRad="38100" dist="38100" dir="2700000" algn="tl">
                      <a:srgbClr val="000000">
                        <a:alpha val="43137"/>
                      </a:srgbClr>
                    </a:outerShdw>
                  </a:effectLst>
                </a:rPr>
                <a:t>l</a:t>
              </a:r>
              <a:r>
                <a:rPr lang="en-US" sz="2800" b="1" dirty="0" smtClean="0">
                  <a:solidFill>
                    <a:schemeClr val="accent1"/>
                  </a:solidFill>
                  <a:effectLst>
                    <a:outerShdw blurRad="38100" dist="38100" dir="2700000" algn="tl">
                      <a:srgbClr val="000000">
                        <a:alpha val="43137"/>
                      </a:srgbClr>
                    </a:outerShdw>
                  </a:effectLst>
                </a:rPr>
                <a:t>ight</a:t>
              </a:r>
              <a:endParaRPr lang="en-US" sz="2800" b="1" dirty="0">
                <a:solidFill>
                  <a:schemeClr val="accent1"/>
                </a:solidFill>
                <a:effectLst>
                  <a:outerShdw blurRad="38100" dist="38100" dir="2700000" algn="tl">
                    <a:srgbClr val="000000">
                      <a:alpha val="43137"/>
                    </a:srgbClr>
                  </a:outerShdw>
                </a:effectLst>
              </a:endParaRPr>
            </a:p>
            <a:p>
              <a:pPr algn="ctr"/>
              <a:endParaRPr lang="en-US" sz="3200" b="1" dirty="0" smtClean="0">
                <a:solidFill>
                  <a:schemeClr val="bg1"/>
                </a:solidFill>
              </a:endParaRPr>
            </a:p>
            <a:p>
              <a:pPr algn="ctr"/>
              <a:r>
                <a:rPr lang="en-US" sz="2800" b="1" dirty="0" smtClean="0">
                  <a:solidFill>
                    <a:schemeClr val="bg1"/>
                  </a:solidFill>
                </a:rPr>
                <a:t>more </a:t>
              </a:r>
              <a:r>
                <a:rPr lang="en-US" sz="3200" b="1" dirty="0">
                  <a:solidFill>
                    <a:schemeClr val="accent1"/>
                  </a:solidFill>
                  <a:effectLst>
                    <a:outerShdw blurRad="38100" dist="38100" dir="2700000" algn="tl">
                      <a:srgbClr val="000000">
                        <a:alpha val="43137"/>
                      </a:srgbClr>
                    </a:outerShdw>
                  </a:effectLst>
                </a:rPr>
                <a:t>l</a:t>
              </a:r>
              <a:r>
                <a:rPr lang="en-US" sz="3200" b="1" dirty="0" smtClean="0">
                  <a:solidFill>
                    <a:schemeClr val="accent1"/>
                  </a:solidFill>
                  <a:effectLst>
                    <a:outerShdw blurRad="38100" dist="38100" dir="2700000" algn="tl">
                      <a:srgbClr val="000000">
                        <a:alpha val="43137"/>
                      </a:srgbClr>
                    </a:outerShdw>
                  </a:effectLst>
                </a:rPr>
                <a:t>ight</a:t>
              </a:r>
              <a:endParaRPr lang="en-US" sz="2800" b="1" dirty="0">
                <a:solidFill>
                  <a:schemeClr val="accent1"/>
                </a:solidFill>
                <a:effectLst>
                  <a:outerShdw blurRad="38100" dist="38100" dir="2700000" algn="tl">
                    <a:srgbClr val="000000">
                      <a:alpha val="43137"/>
                    </a:srgbClr>
                  </a:outerShdw>
                </a:effectLst>
              </a:endParaRPr>
            </a:p>
          </p:txBody>
        </p:sp>
        <p:cxnSp>
          <p:nvCxnSpPr>
            <p:cNvPr id="9" name="Straight Connector 8"/>
            <p:cNvCxnSpPr>
              <a:stCxn id="5" idx="1"/>
              <a:endCxn id="5" idx="5"/>
            </p:cNvCxnSpPr>
            <p:nvPr/>
          </p:nvCxnSpPr>
          <p:spPr>
            <a:xfrm>
              <a:off x="2549364" y="3759136"/>
              <a:ext cx="437423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403648" y="5085184"/>
              <a:ext cx="675930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367720" y="5897618"/>
            <a:ext cx="8668776" cy="580698"/>
          </a:xfrm>
          <a:prstGeom prst="rect">
            <a:avLst/>
          </a:prstGeom>
          <a:solidFill>
            <a:srgbClr val="7030A0">
              <a:alpha val="61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lstStyle/>
          <a:p>
            <a:pPr>
              <a:lnSpc>
                <a:spcPts val="4400"/>
              </a:lnSpc>
            </a:pPr>
            <a:r>
              <a:rPr lang="en-US" altLang="en-US" sz="3600" dirty="0">
                <a:solidFill>
                  <a:schemeClr val="bg1"/>
                </a:solidFill>
              </a:rPr>
              <a:t>…and we are changing the </a:t>
            </a:r>
            <a:r>
              <a:rPr lang="en-US" altLang="en-US" sz="3600" dirty="0" smtClean="0">
                <a:solidFill>
                  <a:schemeClr val="bg1"/>
                </a:solidFill>
              </a:rPr>
              <a:t>game.</a:t>
            </a:r>
            <a:endParaRPr lang="en-US" altLang="en-US" sz="3600" dirty="0">
              <a:solidFill>
                <a:schemeClr val="bg1"/>
              </a:solidFill>
            </a:endParaRPr>
          </a:p>
        </p:txBody>
      </p:sp>
    </p:spTree>
    <p:extLst>
      <p:ext uri="{BB962C8B-B14F-4D97-AF65-F5344CB8AC3E}">
        <p14:creationId xmlns:p14="http://schemas.microsoft.com/office/powerpoint/2010/main" val="40531976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rcRect l="14893" r="11660"/>
          <a:stretch>
            <a:fillRect/>
          </a:stretch>
        </p:blipFill>
        <p:spPr>
          <a:xfrm>
            <a:off x="0" y="0"/>
            <a:ext cx="9144000" cy="6858000"/>
          </a:xfrm>
          <a:prstGeom prst="rect">
            <a:avLst/>
          </a:prstGeom>
        </p:spPr>
      </p:pic>
      <p:sp>
        <p:nvSpPr>
          <p:cNvPr id="5" name="Rectangle 4"/>
          <p:cNvSpPr/>
          <p:nvPr/>
        </p:nvSpPr>
        <p:spPr>
          <a:xfrm>
            <a:off x="-2716" y="4232275"/>
            <a:ext cx="9146715" cy="2619375"/>
          </a:xfrm>
          <a:prstGeom prst="rect">
            <a:avLst/>
          </a:prstGeom>
          <a:solidFill>
            <a:srgbClr val="42145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1813" y="4630257"/>
            <a:ext cx="7665590" cy="1661993"/>
          </a:xfrm>
          <a:prstGeom prst="rect">
            <a:avLst/>
          </a:prstGeom>
          <a:noFill/>
          <a:effectLst/>
        </p:spPr>
        <p:txBody>
          <a:bodyPr wrap="square" lIns="0" tIns="0" rIns="0" bIns="0" rtlCol="0">
            <a:spAutoFit/>
          </a:bodyPr>
          <a:lstStyle/>
          <a:p>
            <a:r>
              <a:rPr lang="en-US" sz="3600" dirty="0" smtClean="0">
                <a:solidFill>
                  <a:srgbClr val="FFFFFF"/>
                </a:solidFill>
                <a:latin typeface="+mj-lt"/>
              </a:rPr>
              <a:t>We take </a:t>
            </a:r>
            <a:r>
              <a:rPr lang="en-US" sz="3600" b="1" dirty="0" smtClean="0">
                <a:solidFill>
                  <a:srgbClr val="FFFFFF"/>
                </a:solidFill>
                <a:latin typeface="+mj-lt"/>
              </a:rPr>
              <a:t>light beyond </a:t>
            </a:r>
            <a:r>
              <a:rPr lang="en-US" sz="3600" dirty="0" smtClean="0">
                <a:solidFill>
                  <a:srgbClr val="FFFFFF"/>
                </a:solidFill>
                <a:latin typeface="+mj-lt"/>
              </a:rPr>
              <a:t>illumination. </a:t>
            </a:r>
            <a:r>
              <a:rPr lang="en-US" sz="3600" dirty="0">
                <a:solidFill>
                  <a:schemeClr val="bg1"/>
                </a:solidFill>
              </a:rPr>
              <a:t>Today, our ongoing innovation is transforming lighting </a:t>
            </a:r>
            <a:r>
              <a:rPr lang="en-US" sz="3600" dirty="0" smtClean="0">
                <a:solidFill>
                  <a:schemeClr val="bg1"/>
                </a:solidFill>
              </a:rPr>
              <a:t>in the </a:t>
            </a:r>
            <a:r>
              <a:rPr lang="en-US" sz="3600" dirty="0">
                <a:solidFill>
                  <a:schemeClr val="bg1"/>
                </a:solidFill>
              </a:rPr>
              <a:t>digital age. </a:t>
            </a:r>
            <a:endParaRPr lang="en-US" sz="3600" dirty="0">
              <a:solidFill>
                <a:schemeClr val="bg1"/>
              </a:solidFill>
              <a:latin typeface="+mj-lt"/>
            </a:endParaRPr>
          </a:p>
        </p:txBody>
      </p:sp>
    </p:spTree>
    <p:extLst>
      <p:ext uri="{BB962C8B-B14F-4D97-AF65-F5344CB8AC3E}">
        <p14:creationId xmlns:p14="http://schemas.microsoft.com/office/powerpoint/2010/main" val="235114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6755766" y="1458000"/>
            <a:ext cx="2304256" cy="4608512"/>
          </a:xfrm>
        </p:spPr>
        <p:txBody>
          <a:bodyPr/>
          <a:lstStyle/>
          <a:p>
            <a:pPr marL="0" lvl="1" indent="0">
              <a:buNone/>
            </a:pPr>
            <a:r>
              <a:rPr lang="en-US" dirty="0"/>
              <a:t>Served by more than </a:t>
            </a:r>
            <a:r>
              <a:rPr lang="en-US" dirty="0" smtClean="0"/>
              <a:t>300 </a:t>
            </a:r>
            <a:r>
              <a:rPr lang="en-US" dirty="0"/>
              <a:t>apps, Philips Hue enables people to </a:t>
            </a:r>
            <a:r>
              <a:rPr lang="en-US" b="1" dirty="0"/>
              <a:t>experience</a:t>
            </a:r>
            <a:r>
              <a:rPr lang="en-US" dirty="0"/>
              <a:t> light in new and </a:t>
            </a:r>
            <a:r>
              <a:rPr lang="en-US" b="1" dirty="0"/>
              <a:t>innovative</a:t>
            </a:r>
            <a:r>
              <a:rPr lang="en-US" dirty="0"/>
              <a:t> ways. Lighting to suit your every mood</a:t>
            </a:r>
            <a:endParaRPr lang="en-US" b="1" dirty="0">
              <a:solidFill>
                <a:srgbClr val="FF0000"/>
              </a:solidFill>
            </a:endParaRPr>
          </a:p>
          <a:p>
            <a:endParaRPr lang="en-US" dirty="0"/>
          </a:p>
        </p:txBody>
      </p:sp>
      <p:sp>
        <p:nvSpPr>
          <p:cNvPr id="3" name="Text Placeholder 2"/>
          <p:cNvSpPr>
            <a:spLocks noGrp="1"/>
          </p:cNvSpPr>
          <p:nvPr>
            <p:ph type="body" sz="quarter" idx="15"/>
          </p:nvPr>
        </p:nvSpPr>
        <p:spPr/>
        <p:txBody>
          <a:bodyPr/>
          <a:lstStyle/>
          <a:p>
            <a:r>
              <a:rPr lang="en-US" dirty="0" smtClean="0"/>
              <a:t>The right light for </a:t>
            </a:r>
            <a:r>
              <a:rPr lang="en-US" b="1" dirty="0" smtClean="0"/>
              <a:t>home</a:t>
            </a:r>
          </a:p>
          <a:p>
            <a:r>
              <a:rPr lang="en-US" sz="2200" dirty="0" smtClean="0">
                <a:solidFill>
                  <a:srgbClr val="FF0000"/>
                </a:solidFill>
              </a:rPr>
              <a:t>Lighting experiences </a:t>
            </a:r>
            <a:r>
              <a:rPr lang="en-US" sz="2200" dirty="0" smtClean="0">
                <a:solidFill>
                  <a:srgbClr val="00B050"/>
                </a:solidFill>
              </a:rPr>
              <a:t>that you create </a:t>
            </a:r>
            <a:r>
              <a:rPr lang="en-US" sz="2200" dirty="0" smtClean="0">
                <a:solidFill>
                  <a:schemeClr val="accent1"/>
                </a:solidFill>
              </a:rPr>
              <a:t>and control</a:t>
            </a:r>
            <a:endParaRPr lang="en-US" sz="2200" dirty="0">
              <a:solidFill>
                <a:schemeClr val="accent1"/>
              </a:solidFill>
            </a:endParaRPr>
          </a:p>
        </p:txBody>
      </p:sp>
      <p:pic>
        <p:nvPicPr>
          <p:cNvPr id="5" name="D12E12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458000"/>
            <a:ext cx="6524549" cy="3987224"/>
          </a:xfrm>
          <a:prstGeom prst="rect">
            <a:avLst/>
          </a:prstGeom>
        </p:spPr>
      </p:pic>
    </p:spTree>
    <p:extLst>
      <p:ext uri="{BB962C8B-B14F-4D97-AF65-F5344CB8AC3E}">
        <p14:creationId xmlns:p14="http://schemas.microsoft.com/office/powerpoint/2010/main" val="289021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01" t="225" r="9599" b="2910"/>
          <a:stretch/>
        </p:blipFill>
        <p:spPr bwMode="auto">
          <a:xfrm>
            <a:off x="1" y="1548000"/>
            <a:ext cx="5664199" cy="4614863"/>
          </a:xfrm>
          <a:prstGeom prst="rect">
            <a:avLst/>
          </a:prstGeom>
          <a:solidFill>
            <a:schemeClr val="bg1">
              <a:alpha val="60000"/>
            </a:schemeClr>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4"/>
          </p:nvPr>
        </p:nvSpPr>
        <p:spPr/>
        <p:txBody>
          <a:bodyPr/>
          <a:lstStyle/>
          <a:p>
            <a:pPr marL="0" lvl="0" indent="0">
              <a:lnSpc>
                <a:spcPct val="90000"/>
              </a:lnSpc>
              <a:buNone/>
            </a:pPr>
            <a:r>
              <a:rPr lang="en-US" dirty="0"/>
              <a:t>With Philips connected lighting, workers can </a:t>
            </a:r>
            <a:r>
              <a:rPr lang="en-US" b="1" dirty="0"/>
              <a:t>control </a:t>
            </a:r>
            <a:r>
              <a:rPr lang="en-US" dirty="0"/>
              <a:t>their office lighting with their smart phone and facility managers can get </a:t>
            </a:r>
            <a:r>
              <a:rPr lang="en-US" b="1" dirty="0"/>
              <a:t>real-time information</a:t>
            </a:r>
            <a:r>
              <a:rPr lang="en-US" dirty="0"/>
              <a:t> on energy use and room occupancy</a:t>
            </a:r>
          </a:p>
          <a:p>
            <a:pPr marL="0" lvl="0" indent="0">
              <a:lnSpc>
                <a:spcPct val="90000"/>
              </a:lnSpc>
              <a:buNone/>
            </a:pPr>
            <a:endParaRPr lang="en-US" dirty="0">
              <a:solidFill>
                <a:srgbClr val="FF0000"/>
              </a:solidFill>
            </a:endParaRPr>
          </a:p>
          <a:p>
            <a:pPr marL="0" lvl="0" indent="0">
              <a:lnSpc>
                <a:spcPct val="90000"/>
              </a:lnSpc>
              <a:buNone/>
            </a:pPr>
            <a:r>
              <a:rPr lang="en-US" dirty="0"/>
              <a:t>And </a:t>
            </a:r>
            <a:r>
              <a:rPr lang="en-US" b="1" dirty="0"/>
              <a:t>Power over Ethernet </a:t>
            </a:r>
            <a:r>
              <a:rPr lang="en-US" dirty="0"/>
              <a:t>means one cabling network for lighting and IT, lowering installation costs and facilitating smarter ways of </a:t>
            </a:r>
            <a:r>
              <a:rPr lang="en-US" dirty="0" smtClean="0"/>
              <a:t>working such as optimizing cleaning routes, maintenance and planning of the office space</a:t>
            </a:r>
            <a:endParaRPr lang="en-US" dirty="0"/>
          </a:p>
        </p:txBody>
      </p:sp>
      <p:sp>
        <p:nvSpPr>
          <p:cNvPr id="3" name="Text Placeholder 2"/>
          <p:cNvSpPr>
            <a:spLocks noGrp="1"/>
          </p:cNvSpPr>
          <p:nvPr>
            <p:ph type="body" sz="quarter" idx="15"/>
          </p:nvPr>
        </p:nvSpPr>
        <p:spPr/>
        <p:txBody>
          <a:bodyPr/>
          <a:lstStyle/>
          <a:p>
            <a:r>
              <a:rPr lang="en-US" dirty="0" smtClean="0"/>
              <a:t>The </a:t>
            </a:r>
            <a:r>
              <a:rPr lang="en-US" dirty="0"/>
              <a:t>right light for </a:t>
            </a:r>
            <a:r>
              <a:rPr lang="en-US" b="1" dirty="0" smtClean="0"/>
              <a:t>offices</a:t>
            </a:r>
            <a:endParaRPr lang="en-US" b="1" dirty="0"/>
          </a:p>
          <a:p>
            <a:r>
              <a:rPr lang="en-US" sz="2200" dirty="0">
                <a:solidFill>
                  <a:srgbClr val="888888"/>
                </a:solidFill>
              </a:rPr>
              <a:t>Lighting that lowers energy bills and enables you to control your light</a:t>
            </a:r>
            <a:endParaRPr lang="en-US" sz="2200" baseline="30000" dirty="0">
              <a:solidFill>
                <a:srgbClr val="888888"/>
              </a:solidFill>
            </a:endParaRPr>
          </a:p>
        </p:txBody>
      </p:sp>
    </p:spTree>
    <p:extLst>
      <p:ext uri="{BB962C8B-B14F-4D97-AF65-F5344CB8AC3E}">
        <p14:creationId xmlns:p14="http://schemas.microsoft.com/office/powerpoint/2010/main" val="353194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539552" y="450000"/>
            <a:ext cx="8064896" cy="1008000"/>
          </a:xfrm>
        </p:spPr>
        <p:txBody>
          <a:bodyPr/>
          <a:lstStyle/>
          <a:p>
            <a:r>
              <a:rPr lang="en-US" dirty="0" smtClean="0"/>
              <a:t>The </a:t>
            </a:r>
            <a:r>
              <a:rPr lang="en-US" dirty="0"/>
              <a:t>right light for </a:t>
            </a:r>
            <a:r>
              <a:rPr lang="en-US" b="1" dirty="0" smtClean="0"/>
              <a:t>retail</a:t>
            </a:r>
            <a:endParaRPr lang="en-US" b="1" dirty="0"/>
          </a:p>
          <a:p>
            <a:r>
              <a:rPr lang="en-US" sz="2200" dirty="0">
                <a:solidFill>
                  <a:srgbClr val="888888"/>
                </a:solidFill>
              </a:rPr>
              <a:t>Lighting that saves energy and gives you a competitive </a:t>
            </a:r>
            <a:r>
              <a:rPr lang="en-US" sz="2200" dirty="0" smtClean="0">
                <a:solidFill>
                  <a:srgbClr val="888888"/>
                </a:solidFill>
              </a:rPr>
              <a:t>edge</a:t>
            </a:r>
            <a:endParaRPr lang="en-US" dirty="0"/>
          </a:p>
        </p:txBody>
      </p:sp>
      <p:sp>
        <p:nvSpPr>
          <p:cNvPr id="4" name="Text Placeholder 1"/>
          <p:cNvSpPr>
            <a:spLocks noGrp="1"/>
          </p:cNvSpPr>
          <p:nvPr>
            <p:ph type="body" sz="quarter" idx="14"/>
          </p:nvPr>
        </p:nvSpPr>
        <p:spPr>
          <a:xfrm>
            <a:off x="5796136" y="1486712"/>
            <a:ext cx="3168352" cy="4541551"/>
          </a:xfrm>
        </p:spPr>
        <p:txBody>
          <a:bodyPr lIns="0" tIns="0" rIns="0" bIns="0"/>
          <a:lstStyle/>
          <a:p>
            <a:pPr marL="0" lvl="1" indent="0">
              <a:lnSpc>
                <a:spcPct val="90000"/>
              </a:lnSpc>
              <a:buNone/>
            </a:pPr>
            <a:r>
              <a:rPr lang="en-US" dirty="0" smtClean="0"/>
              <a:t>By integrating wireless communications into the lighting system, you can deliver location-based services and in-context information </a:t>
            </a:r>
            <a:r>
              <a:rPr lang="en-US" b="1" dirty="0" smtClean="0"/>
              <a:t>via mobile apps to people in illuminated spaces</a:t>
            </a:r>
            <a:r>
              <a:rPr lang="en-US" b="1" dirty="0" smtClean="0"/>
              <a:t>.</a:t>
            </a:r>
            <a:endParaRPr lang="ro-RO" b="1" dirty="0" smtClean="0"/>
          </a:p>
          <a:p>
            <a:pPr marL="0" lvl="1" indent="0">
              <a:lnSpc>
                <a:spcPct val="90000"/>
              </a:lnSpc>
              <a:buNone/>
            </a:pPr>
            <a:endParaRPr lang="ro-RO" b="1" dirty="0" smtClean="0"/>
          </a:p>
          <a:p>
            <a:pPr marL="0" lvl="1" indent="0">
              <a:lnSpc>
                <a:spcPct val="90000"/>
              </a:lnSpc>
              <a:buNone/>
            </a:pPr>
            <a:r>
              <a:rPr lang="ro-RO" b="1" dirty="0" smtClean="0">
                <a:hlinkClick r:id="rId3"/>
              </a:rPr>
              <a:t>Philips LED Indoor positioning technology at Carrefour - VIDEO</a:t>
            </a:r>
            <a:endParaRPr lang="en-US" b="1"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9965" y="3523780"/>
            <a:ext cx="2504483" cy="2504483"/>
          </a:xfrm>
          <a:prstGeom prst="rect">
            <a:avLst/>
          </a:prstGeom>
        </p:spPr>
      </p:pic>
      <p:pic>
        <p:nvPicPr>
          <p:cNvPr id="7"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65" t="1020" r="4587" b="1373"/>
          <a:stretch/>
        </p:blipFill>
        <p:spPr bwMode="auto">
          <a:xfrm>
            <a:off x="0" y="1486713"/>
            <a:ext cx="5664200" cy="461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605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6235" r="595" b="1390"/>
          <a:stretch/>
        </p:blipFill>
        <p:spPr bwMode="auto">
          <a:xfrm>
            <a:off x="1" y="1548000"/>
            <a:ext cx="5664199" cy="461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4"/>
          </p:nvPr>
        </p:nvSpPr>
        <p:spPr>
          <a:xfrm>
            <a:off x="5903999" y="1556792"/>
            <a:ext cx="2816667" cy="4608512"/>
          </a:xfrm>
        </p:spPr>
        <p:txBody>
          <a:bodyPr/>
          <a:lstStyle/>
          <a:p>
            <a:pPr marL="0" indent="0">
              <a:lnSpc>
                <a:spcPct val="90000"/>
              </a:lnSpc>
              <a:buNone/>
            </a:pPr>
            <a:r>
              <a:rPr lang="en-US" dirty="0"/>
              <a:t>Philips’ CityTouch  lighting management system, combined with LED technology, delivers </a:t>
            </a:r>
            <a:r>
              <a:rPr lang="en-US" b="1" dirty="0"/>
              <a:t>energy savings </a:t>
            </a:r>
            <a:r>
              <a:rPr lang="en-US" b="1" dirty="0" smtClean="0"/>
              <a:t>up to </a:t>
            </a:r>
            <a:r>
              <a:rPr lang="en-US" b="1" dirty="0"/>
              <a:t>70% </a:t>
            </a:r>
            <a:r>
              <a:rPr lang="en-US" dirty="0"/>
              <a:t>compared with conventional lighting</a:t>
            </a:r>
          </a:p>
          <a:p>
            <a:pPr marL="0" indent="0">
              <a:lnSpc>
                <a:spcPct val="90000"/>
              </a:lnSpc>
              <a:buNone/>
            </a:pPr>
            <a:endParaRPr lang="en-US" dirty="0"/>
          </a:p>
          <a:p>
            <a:pPr marL="0" indent="0">
              <a:lnSpc>
                <a:spcPct val="90000"/>
              </a:lnSpc>
              <a:buNone/>
            </a:pPr>
            <a:r>
              <a:rPr lang="en-US" dirty="0"/>
              <a:t>It gives city authorities a visual overview of all street lighting and helps simplify and reduce the cost of commissioning maintenance and management</a:t>
            </a:r>
            <a:endParaRPr lang="en-US" dirty="0">
              <a:solidFill>
                <a:srgbClr val="00B050"/>
              </a:solidFill>
            </a:endParaRPr>
          </a:p>
        </p:txBody>
      </p:sp>
      <p:sp>
        <p:nvSpPr>
          <p:cNvPr id="5" name="Text Placeholder 2"/>
          <p:cNvSpPr>
            <a:spLocks noGrp="1"/>
          </p:cNvSpPr>
          <p:nvPr>
            <p:ph type="body" sz="quarter" idx="15"/>
          </p:nvPr>
        </p:nvSpPr>
        <p:spPr/>
        <p:txBody>
          <a:bodyPr/>
          <a:lstStyle/>
          <a:p>
            <a:r>
              <a:rPr lang="en-US" dirty="0" smtClean="0"/>
              <a:t>The right light for </a:t>
            </a:r>
            <a:r>
              <a:rPr lang="en-US" b="1" dirty="0" smtClean="0"/>
              <a:t>cities</a:t>
            </a:r>
          </a:p>
          <a:p>
            <a:r>
              <a:rPr lang="en-US" sz="2200" dirty="0">
                <a:solidFill>
                  <a:srgbClr val="888888"/>
                </a:solidFill>
              </a:rPr>
              <a:t>Lighting for safer, cleaner, more livable cities</a:t>
            </a:r>
            <a:endParaRPr lang="en-US" sz="2400" dirty="0">
              <a:solidFill>
                <a:srgbClr val="888888"/>
              </a:solidFill>
            </a:endParaRPr>
          </a:p>
        </p:txBody>
      </p:sp>
      <p:sp>
        <p:nvSpPr>
          <p:cNvPr id="6" name="TextBox 5"/>
          <p:cNvSpPr txBox="1"/>
          <p:nvPr/>
        </p:nvSpPr>
        <p:spPr>
          <a:xfrm>
            <a:off x="-3076222" y="176388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265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619" r="3969" b="1390"/>
          <a:stretch/>
        </p:blipFill>
        <p:spPr bwMode="auto">
          <a:xfrm>
            <a:off x="1" y="1548000"/>
            <a:ext cx="5664199" cy="4614863"/>
          </a:xfrm>
          <a:prstGeom prst="rect">
            <a:avLst/>
          </a:prstGeom>
          <a:gradFill flip="none" rotWithShape="1">
            <a:gsLst>
              <a:gs pos="0">
                <a:schemeClr val="tx1"/>
              </a:gs>
              <a:gs pos="100000">
                <a:schemeClr val="bg1">
                  <a:alpha val="0"/>
                </a:schemeClr>
              </a:gs>
            </a:gsLst>
            <a:lin ang="5400000" scaled="0"/>
            <a:tileRect/>
          </a:gradFill>
          <a:ln>
            <a:noFill/>
          </a:ln>
          <a:extLs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4"/>
          </p:nvPr>
        </p:nvSpPr>
        <p:spPr/>
        <p:txBody>
          <a:bodyPr/>
          <a:lstStyle/>
          <a:p>
            <a:pPr marL="0" lvl="1" indent="0">
              <a:lnSpc>
                <a:spcPct val="90000"/>
              </a:lnSpc>
              <a:buNone/>
            </a:pPr>
            <a:r>
              <a:rPr lang="en-US" dirty="0"/>
              <a:t>Philips ArenaVision LED meets the needs of broadcasters and stadium owners – while at the same time reducing lighting maintenance costs </a:t>
            </a:r>
            <a:r>
              <a:rPr lang="en-US" b="1" dirty="0"/>
              <a:t>by more than 33% </a:t>
            </a:r>
            <a:endParaRPr lang="en-US" b="1" dirty="0" smtClean="0"/>
          </a:p>
          <a:p>
            <a:pPr marL="0" lvl="1" indent="0">
              <a:lnSpc>
                <a:spcPct val="90000"/>
              </a:lnSpc>
              <a:buNone/>
            </a:pPr>
            <a:endParaRPr lang="en-US" b="1" dirty="0">
              <a:solidFill>
                <a:srgbClr val="FF0000"/>
              </a:solidFill>
            </a:endParaRPr>
          </a:p>
          <a:p>
            <a:pPr marL="0" lvl="1" indent="0">
              <a:lnSpc>
                <a:spcPct val="90000"/>
              </a:lnSpc>
              <a:buNone/>
            </a:pPr>
            <a:r>
              <a:rPr lang="en-US" dirty="0" smtClean="0"/>
              <a:t>Philips façade lighting is able to transform stadiums and enhances the  experience  for fans</a:t>
            </a:r>
            <a:endParaRPr lang="en-US" dirty="0"/>
          </a:p>
        </p:txBody>
      </p:sp>
      <p:sp>
        <p:nvSpPr>
          <p:cNvPr id="3" name="Text Placeholder 2"/>
          <p:cNvSpPr>
            <a:spLocks noGrp="1"/>
          </p:cNvSpPr>
          <p:nvPr>
            <p:ph type="body" sz="quarter" idx="15"/>
          </p:nvPr>
        </p:nvSpPr>
        <p:spPr/>
        <p:txBody>
          <a:bodyPr/>
          <a:lstStyle/>
          <a:p>
            <a:r>
              <a:rPr lang="en-US" dirty="0" smtClean="0"/>
              <a:t>The right </a:t>
            </a:r>
            <a:r>
              <a:rPr lang="en-US" dirty="0"/>
              <a:t>light for </a:t>
            </a:r>
            <a:r>
              <a:rPr lang="en-US" b="1" dirty="0" smtClean="0"/>
              <a:t>stadiums</a:t>
            </a:r>
            <a:endParaRPr lang="en-US" b="1" dirty="0"/>
          </a:p>
          <a:p>
            <a:r>
              <a:rPr lang="en-US" sz="2200" dirty="0">
                <a:solidFill>
                  <a:srgbClr val="888888"/>
                </a:solidFill>
              </a:rPr>
              <a:t>Lighting to delight players, viewers and fans</a:t>
            </a:r>
            <a:endParaRPr lang="en-US" sz="2400" dirty="0">
              <a:solidFill>
                <a:srgbClr val="888888"/>
              </a:solidFill>
            </a:endParaRPr>
          </a:p>
        </p:txBody>
      </p:sp>
    </p:spTree>
    <p:extLst>
      <p:ext uri="{BB962C8B-B14F-4D97-AF65-F5344CB8AC3E}">
        <p14:creationId xmlns:p14="http://schemas.microsoft.com/office/powerpoint/2010/main" val="158031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Turning our vision into reality</a:t>
            </a:r>
          </a:p>
        </p:txBody>
      </p:sp>
    </p:spTree>
    <p:extLst>
      <p:ext uri="{BB962C8B-B14F-4D97-AF65-F5344CB8AC3E}">
        <p14:creationId xmlns:p14="http://schemas.microsoft.com/office/powerpoint/2010/main" val="239533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ONT" val="SlideFooterFontC"/>
  <p:tag name="FONTSETCLASSNAME" val="FontSet1"/>
  <p:tag name="COLORS" val="-2;-2;-2;-2;SlideFooterFontColorDark;-2"/>
  <p:tag name="COLORSETCLASSNAME" val="ColorSet1"/>
  <p:tag name="SCRIPT" val="1"/>
  <p:tag name="FIELDS" val="DATE;DIVISION;ADDINFO;"/>
  <p:tag name="MLI" val="1"/>
  <p:tag name="SHAPESETGROUPCLASSNAME" val="ShapeSetGroup2"/>
  <p:tag name="SHAPESETCLASSNAME" val="FORMCOLORTEXT01"/>
  <p:tag name="COLORSETGROUPCLASSNAME" val="ColorSetGroupLight"/>
  <p:tag name="FONTSETGROUPCLASSNAME" val="FontSetGroup1"/>
  <p:tag name="SHAPECLASSNAME" val="FLineInfo1BlackG1S3"/>
  <p:tag name="SHAPECLASSPROTECTIONTYPE" val="63"/>
</p:tagLst>
</file>

<file path=ppt/tags/tag10.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1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12.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1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14.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1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16.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1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18.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1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2.xml><?xml version="1.0" encoding="utf-8"?>
<p:tagLst xmlns:a="http://schemas.openxmlformats.org/drawingml/2006/main" xmlns:r="http://schemas.openxmlformats.org/officeDocument/2006/relationships" xmlns:p="http://schemas.openxmlformats.org/presentationml/2006/main">
  <p:tag name="SHAPECLASSNAME" val="CustFormImg001RoundSingleCornerRectangle"/>
</p:tagLst>
</file>

<file path=ppt/tags/tag20.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2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22.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Lst>
</file>

<file path=ppt/tags/tag2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24.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2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26.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2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28.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2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3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3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32.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CONTENTTITLETEXT01"/>
  <p:tag name="COLORSETGROUPCLASSNAME" val="ColorSetGroupLight"/>
  <p:tag name="FONTSETGROUPCLASSNAME" val="FontSetGroup1"/>
  <p:tag name="SHAPECLASSNAME" val="ContentSmalLeftG3S1"/>
  <p:tag name="SHAPECLASSPROTECTIONTYPE" val="3"/>
</p:tagLst>
</file>

<file path=ppt/tags/tag3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34.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TITLEBIGCONTENTTEXT01"/>
  <p:tag name="COLORSETGROUPCLASSNAME" val="ColorSetGroupLight"/>
  <p:tag name="FONTSETGROUPCLASSNAME" val="FontSetGroup1"/>
  <p:tag name="SHAPECLASSNAME" val="ContentBigRightG3S4"/>
  <p:tag name="SHAPECLASSPROTECTIONTYPE" val="3"/>
</p:tagLst>
</file>

<file path=ppt/tags/tag3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36.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TITLETWOCONTENTTWOTEXT01"/>
  <p:tag name="COLORSETGROUPCLASSNAME" val="ColorSetGroupLight"/>
  <p:tag name="FONTSETGROUPCLASSNAME" val="FontSetGroup1"/>
  <p:tag name="SHAPECLASSNAME" val="ContentRightTopG3S3"/>
  <p:tag name="SHAPECLASSPROTECTIONTYPE" val="3"/>
</p:tagLst>
</file>

<file path=ppt/tags/tag37.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TITLETWOCONTENTTWOTEXT01"/>
  <p:tag name="COLORSETGROUPCLASSNAME" val="ColorSetGroupLight"/>
  <p:tag name="FONTSETGROUPCLASSNAME" val="FontSetGroup1"/>
  <p:tag name="SHAPECLASSNAME" val="ContentLeftTopG3S3"/>
  <p:tag name="SHAPECLASSPROTECTIONTYPE" val="3"/>
</p:tagLst>
</file>

<file path=ppt/tags/tag3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39.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4.xml><?xml version="1.0" encoding="utf-8"?>
<p:tagLst xmlns:a="http://schemas.openxmlformats.org/drawingml/2006/main" xmlns:r="http://schemas.openxmlformats.org/officeDocument/2006/relationships" xmlns:p="http://schemas.openxmlformats.org/presentationml/2006/main">
  <p:tag name="SHAPECLASSNAME" val="CustFormImg001RoundSingleCornerRectangle"/>
</p:tagLst>
</file>

<file path=ppt/tags/tag4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41.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4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43.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4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45.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4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47.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4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49.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5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51.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Lst>
</file>

<file path=ppt/tags/tag5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53.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5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55.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5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57.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5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59.xml><?xml version="1.0" encoding="utf-8"?>
<p:tagLst xmlns:a="http://schemas.openxmlformats.org/drawingml/2006/main" xmlns:r="http://schemas.openxmlformats.org/officeDocument/2006/relationships" xmlns:p="http://schemas.openxmlformats.org/presentationml/2006/main">
  <p:tag name="SHAPECLASSNAME" val="CustFormCol001Rectangle"/>
</p:tagLst>
</file>

<file path=ppt/tags/tag6.xml><?xml version="1.0" encoding="utf-8"?>
<p:tagLst xmlns:a="http://schemas.openxmlformats.org/drawingml/2006/main" xmlns:r="http://schemas.openxmlformats.org/officeDocument/2006/relationships" xmlns:p="http://schemas.openxmlformats.org/presentationml/2006/main">
  <p:tag name="SHAPECLASSNAME" val="CustFormImg001RoundSingleCornerRectangle"/>
</p:tagLst>
</file>

<file path=ppt/tags/tag60.xml><?xml version="1.0" encoding="utf-8"?>
<p:tagLst xmlns:a="http://schemas.openxmlformats.org/drawingml/2006/main" xmlns:r="http://schemas.openxmlformats.org/officeDocument/2006/relationships" xmlns:p="http://schemas.openxmlformats.org/presentationml/2006/main">
  <p:tag name="SHAPECLASSNAME" val="CustFormCol001Rectangle"/>
</p:tagLst>
</file>

<file path=ppt/tags/tag61.xml><?xml version="1.0" encoding="utf-8"?>
<p:tagLst xmlns:a="http://schemas.openxmlformats.org/drawingml/2006/main" xmlns:r="http://schemas.openxmlformats.org/officeDocument/2006/relationships" xmlns:p="http://schemas.openxmlformats.org/presentationml/2006/main">
  <p:tag name="SHAPECLASSNAME" val="CustFormCol001Rectangle"/>
</p:tagLst>
</file>

<file path=ppt/tags/tag62.xml><?xml version="1.0" encoding="utf-8"?>
<p:tagLst xmlns:a="http://schemas.openxmlformats.org/drawingml/2006/main" xmlns:r="http://schemas.openxmlformats.org/officeDocument/2006/relationships" xmlns:p="http://schemas.openxmlformats.org/presentationml/2006/main">
  <p:tag name="SHAPECLASSNAME" val="CustFormCol001Rectangle"/>
</p:tagLst>
</file>

<file path=ppt/tags/tag63.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6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65.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6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67.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68.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69.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70.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71.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72.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73.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74.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75.xml><?xml version="1.0" encoding="utf-8"?>
<p:tagLst xmlns:a="http://schemas.openxmlformats.org/drawingml/2006/main" xmlns:r="http://schemas.openxmlformats.org/officeDocument/2006/relationships" xmlns:p="http://schemas.openxmlformats.org/presentationml/2006/main">
  <p:tag name="SHAPECLASSNAME" val="CustFormEnd001Rectangle"/>
</p:tagLst>
</file>

<file path=ppt/tags/tag7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77.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7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7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8.xml><?xml version="1.0" encoding="utf-8"?>
<p:tagLst xmlns:a="http://schemas.openxmlformats.org/drawingml/2006/main" xmlns:r="http://schemas.openxmlformats.org/officeDocument/2006/relationships" xmlns:p="http://schemas.openxmlformats.org/presentationml/2006/main">
  <p:tag name="SHAPECLASSNAME" val="CustFormImg001RoundSingleCornerRectangle"/>
</p:tagLst>
</file>

<file path=ppt/tags/tag8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8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8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heme/theme1.xml><?xml version="1.0" encoding="utf-8"?>
<a:theme xmlns:a="http://schemas.openxmlformats.org/drawingml/2006/main" name="philips_presentation_template_nov13">
  <a:themeElements>
    <a:clrScheme name="PhCST">
      <a:dk1>
        <a:srgbClr val="000000"/>
      </a:dk1>
      <a:lt1>
        <a:srgbClr val="FFFFFF"/>
      </a:lt1>
      <a:dk2>
        <a:srgbClr val="000000"/>
      </a:dk2>
      <a:lt2>
        <a:srgbClr val="CCCEDB"/>
      </a:lt2>
      <a:accent1>
        <a:srgbClr val="0089C4"/>
      </a:accent1>
      <a:accent2>
        <a:srgbClr val="1E9D8B"/>
      </a:accent2>
      <a:accent3>
        <a:srgbClr val="5B8F22"/>
      </a:accent3>
      <a:accent4>
        <a:srgbClr val="E98300"/>
      </a:accent4>
      <a:accent5>
        <a:srgbClr val="CD202C"/>
      </a:accent5>
      <a:accent6>
        <a:srgbClr val="7D0063"/>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ilips_presentation_template_nov13.pptx" id="{6219C8AF-650B-4FE9-973F-1669F7AB164A}" vid="{0FEA75D1-DAF6-4EC9-A456-BB5B59A250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48285</TotalTime>
  <Words>1094</Words>
  <Application>Microsoft Office PowerPoint</Application>
  <PresentationFormat>On-screen Show (4:3)</PresentationFormat>
  <Paragraphs>129</Paragraphs>
  <Slides>17</Slides>
  <Notes>17</Notes>
  <HiddenSlides>1</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ＭＳ Ｐゴシック</vt:lpstr>
      <vt:lpstr>Arial</vt:lpstr>
      <vt:lpstr>Calibri</vt:lpstr>
      <vt:lpstr>Gill Sans MT</vt:lpstr>
      <vt:lpstr>Wingdings</vt:lpstr>
      <vt:lpstr>philips_presentation_template_nov13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Philips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Philips</dc:creator>
  <dc:description>Version 6.4 - 1.0</dc:description>
  <cp:lastModifiedBy>mimibobocel</cp:lastModifiedBy>
  <cp:revision>629</cp:revision>
  <cp:lastPrinted>2015-03-31T06:49:39Z</cp:lastPrinted>
  <dcterms:created xsi:type="dcterms:W3CDTF">2014-05-30T19:53:56Z</dcterms:created>
  <dcterms:modified xsi:type="dcterms:W3CDTF">2015-10-16T06:55:47Z</dcterms:modified>
</cp:coreProperties>
</file>